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
  </p:notesMasterIdLst>
  <p:sldIdLst>
    <p:sldId id="258" r:id="rId2"/>
    <p:sldId id="262" r:id="rId3"/>
  </p:sldIdLst>
  <p:sldSz cx="7559675" cy="10620375"/>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タイトルなしのセクション" id="{9DDC240C-FA4F-4794-89B2-614EFEB6CCA6}">
          <p14:sldIdLst>
            <p14:sldId id="258"/>
            <p14:sldId id="26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A042"/>
    <a:srgbClr val="ECF5E7"/>
    <a:srgbClr val="75B44A"/>
    <a:srgbClr val="FFCACA"/>
    <a:srgbClr val="FFFAD9"/>
    <a:srgbClr val="F59D0F"/>
    <a:srgbClr val="FFF2A5"/>
    <a:srgbClr val="7C521A"/>
    <a:srgbClr val="F1EBEA"/>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8A9CC5-8AA1-4D81-9129-6038747FACE6}" v="23" dt="2025-04-23T05:01:44.173"/>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86387" autoAdjust="0"/>
  </p:normalViewPr>
  <p:slideViewPr>
    <p:cSldViewPr snapToGrid="0">
      <p:cViewPr>
        <p:scale>
          <a:sx n="96" d="100"/>
          <a:sy n="96" d="100"/>
        </p:scale>
        <p:origin x="590" y="-211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notesMaster" Target="notesMasters/notesMaster1.xml"/><Relationship Id="rId9" Type="http://schemas.microsoft.com/office/2016/11/relationships/changesInfo" Target="changesInfos/changesInfo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ou chou" userId="97d302f5a910be46" providerId="LiveId" clId="{8850184B-BEFA-4827-8860-8B2692EE1727}"/>
    <pc:docChg chg="modSld">
      <pc:chgData name="chou chou" userId="97d302f5a910be46" providerId="LiveId" clId="{8850184B-BEFA-4827-8860-8B2692EE1727}" dt="2024-02-08T00:21:29.670" v="0" actId="1076"/>
      <pc:docMkLst>
        <pc:docMk/>
      </pc:docMkLst>
      <pc:sldChg chg="modSp mod">
        <pc:chgData name="chou chou" userId="97d302f5a910be46" providerId="LiveId" clId="{8850184B-BEFA-4827-8860-8B2692EE1727}" dt="2024-02-08T00:21:29.670" v="0" actId="1076"/>
        <pc:sldMkLst>
          <pc:docMk/>
          <pc:sldMk cId="2738839286" sldId="258"/>
        </pc:sldMkLst>
      </pc:sldChg>
    </pc:docChg>
  </pc:docChgLst>
  <pc:docChgLst>
    <pc:chgData name="chou chou" userId="97d302f5a910be46" providerId="LiveId" clId="{768A9CC5-8AA1-4D81-9129-6038747FACE6}"/>
    <pc:docChg chg="undo custSel modSld">
      <pc:chgData name="chou chou" userId="97d302f5a910be46" providerId="LiveId" clId="{768A9CC5-8AA1-4D81-9129-6038747FACE6}" dt="2025-04-23T05:03:13.895" v="132" actId="1076"/>
      <pc:docMkLst>
        <pc:docMk/>
      </pc:docMkLst>
      <pc:sldChg chg="addSp modSp">
        <pc:chgData name="chou chou" userId="97d302f5a910be46" providerId="LiveId" clId="{768A9CC5-8AA1-4D81-9129-6038747FACE6}" dt="2025-04-23T04:54:15.826" v="26" actId="1076"/>
        <pc:sldMkLst>
          <pc:docMk/>
          <pc:sldMk cId="2738839286" sldId="258"/>
        </pc:sldMkLst>
        <pc:picChg chg="add mod">
          <ac:chgData name="chou chou" userId="97d302f5a910be46" providerId="LiveId" clId="{768A9CC5-8AA1-4D81-9129-6038747FACE6}" dt="2025-04-23T04:54:15.826" v="26" actId="1076"/>
          <ac:picMkLst>
            <pc:docMk/>
            <pc:sldMk cId="2738839286" sldId="258"/>
            <ac:picMk id="18" creationId="{43C87841-0A4D-470C-C710-ADB8FF3A663D}"/>
          </ac:picMkLst>
        </pc:picChg>
        <pc:picChg chg="mod">
          <ac:chgData name="chou chou" userId="97d302f5a910be46" providerId="LiveId" clId="{768A9CC5-8AA1-4D81-9129-6038747FACE6}" dt="2025-04-23T04:54:12.599" v="25" actId="1076"/>
          <ac:picMkLst>
            <pc:docMk/>
            <pc:sldMk cId="2738839286" sldId="258"/>
            <ac:picMk id="1103" creationId="{25563408-C40A-112D-951A-0ADC64D78843}"/>
          </ac:picMkLst>
        </pc:picChg>
      </pc:sldChg>
      <pc:sldChg chg="addSp delSp modSp mod">
        <pc:chgData name="chou chou" userId="97d302f5a910be46" providerId="LiveId" clId="{768A9CC5-8AA1-4D81-9129-6038747FACE6}" dt="2025-04-23T05:03:13.895" v="132" actId="1076"/>
        <pc:sldMkLst>
          <pc:docMk/>
          <pc:sldMk cId="3228335459" sldId="262"/>
        </pc:sldMkLst>
        <pc:spChg chg="mod topLvl">
          <ac:chgData name="chou chou" userId="97d302f5a910be46" providerId="LiveId" clId="{768A9CC5-8AA1-4D81-9129-6038747FACE6}" dt="2025-04-23T05:03:13.895" v="132" actId="1076"/>
          <ac:spMkLst>
            <pc:docMk/>
            <pc:sldMk cId="3228335459" sldId="262"/>
            <ac:spMk id="75" creationId="{45C41619-75BD-6DE0-8AD7-2C436E895BF7}"/>
          </ac:spMkLst>
        </pc:spChg>
        <pc:spChg chg="del">
          <ac:chgData name="chou chou" userId="97d302f5a910be46" providerId="LiveId" clId="{768A9CC5-8AA1-4D81-9129-6038747FACE6}" dt="2025-04-23T04:48:54.942" v="2" actId="478"/>
          <ac:spMkLst>
            <pc:docMk/>
            <pc:sldMk cId="3228335459" sldId="262"/>
            <ac:spMk id="77" creationId="{E1531373-3B8B-5F1D-F9C3-E237F666F877}"/>
          </ac:spMkLst>
        </pc:spChg>
        <pc:spChg chg="mod topLvl">
          <ac:chgData name="chou chou" userId="97d302f5a910be46" providerId="LiveId" clId="{768A9CC5-8AA1-4D81-9129-6038747FACE6}" dt="2025-04-23T05:03:10.848" v="131" actId="1076"/>
          <ac:spMkLst>
            <pc:docMk/>
            <pc:sldMk cId="3228335459" sldId="262"/>
            <ac:spMk id="92" creationId="{70845E34-6585-E5F8-0C00-9FFC0B64E7FB}"/>
          </ac:spMkLst>
        </pc:spChg>
        <pc:spChg chg="mod topLvl">
          <ac:chgData name="chou chou" userId="97d302f5a910be46" providerId="LiveId" clId="{768A9CC5-8AA1-4D81-9129-6038747FACE6}" dt="2025-04-23T04:49:07.700" v="4" actId="165"/>
          <ac:spMkLst>
            <pc:docMk/>
            <pc:sldMk cId="3228335459" sldId="262"/>
            <ac:spMk id="2110" creationId="{807254A0-1D6C-1095-2998-92F70F51016B}"/>
          </ac:spMkLst>
        </pc:spChg>
        <pc:spChg chg="mod topLvl">
          <ac:chgData name="chou chou" userId="97d302f5a910be46" providerId="LiveId" clId="{768A9CC5-8AA1-4D81-9129-6038747FACE6}" dt="2025-04-23T04:49:07.700" v="4" actId="165"/>
          <ac:spMkLst>
            <pc:docMk/>
            <pc:sldMk cId="3228335459" sldId="262"/>
            <ac:spMk id="2111" creationId="{917BB545-167A-68F9-16A3-7514EAC551F5}"/>
          </ac:spMkLst>
        </pc:spChg>
        <pc:spChg chg="del">
          <ac:chgData name="chou chou" userId="97d302f5a910be46" providerId="LiveId" clId="{768A9CC5-8AA1-4D81-9129-6038747FACE6}" dt="2025-04-23T04:48:54.942" v="2" actId="478"/>
          <ac:spMkLst>
            <pc:docMk/>
            <pc:sldMk cId="3228335459" sldId="262"/>
            <ac:spMk id="2127" creationId="{15F12F04-AF24-DF47-0FCC-855CAD0E38A9}"/>
          </ac:spMkLst>
        </pc:spChg>
        <pc:spChg chg="mod topLvl">
          <ac:chgData name="chou chou" userId="97d302f5a910be46" providerId="LiveId" clId="{768A9CC5-8AA1-4D81-9129-6038747FACE6}" dt="2025-04-23T04:49:07.700" v="4" actId="165"/>
          <ac:spMkLst>
            <pc:docMk/>
            <pc:sldMk cId="3228335459" sldId="262"/>
            <ac:spMk id="2231" creationId="{5E8C61C4-9B52-2653-9603-A175BE716AED}"/>
          </ac:spMkLst>
        </pc:spChg>
        <pc:spChg chg="add del mod">
          <ac:chgData name="chou chou" userId="97d302f5a910be46" providerId="LiveId" clId="{768A9CC5-8AA1-4D81-9129-6038747FACE6}" dt="2025-04-23T04:55:33.883" v="35" actId="478"/>
          <ac:spMkLst>
            <pc:docMk/>
            <pc:sldMk cId="3228335459" sldId="262"/>
            <ac:spMk id="2247" creationId="{D9C00805-4A41-5978-1BF5-006C87266D8E}"/>
          </ac:spMkLst>
        </pc:spChg>
        <pc:spChg chg="mod">
          <ac:chgData name="chou chou" userId="97d302f5a910be46" providerId="LiveId" clId="{768A9CC5-8AA1-4D81-9129-6038747FACE6}" dt="2025-04-23T04:45:14.453" v="0" actId="20578"/>
          <ac:spMkLst>
            <pc:docMk/>
            <pc:sldMk cId="3228335459" sldId="262"/>
            <ac:spMk id="2268" creationId="{5CDF9076-4AF6-860D-81B3-F5842B2EC542}"/>
          </ac:spMkLst>
        </pc:spChg>
        <pc:grpChg chg="del mod">
          <ac:chgData name="chou chou" userId="97d302f5a910be46" providerId="LiveId" clId="{768A9CC5-8AA1-4D81-9129-6038747FACE6}" dt="2025-04-23T04:49:07.700" v="4" actId="165"/>
          <ac:grpSpMkLst>
            <pc:docMk/>
            <pc:sldMk cId="3228335459" sldId="262"/>
            <ac:grpSpMk id="2245" creationId="{61822A34-FB55-34B3-1A0E-31439BDBBD94}"/>
          </ac:grpSpMkLst>
        </pc:grpChg>
        <pc:picChg chg="add mod">
          <ac:chgData name="chou chou" userId="97d302f5a910be46" providerId="LiveId" clId="{768A9CC5-8AA1-4D81-9129-6038747FACE6}" dt="2025-04-23T05:01:44.173" v="44" actId="1076"/>
          <ac:picMkLst>
            <pc:docMk/>
            <pc:sldMk cId="3228335459" sldId="262"/>
            <ac:picMk id="30" creationId="{FFB2EEBA-8307-2C02-8A0B-005B9567B93A}"/>
          </ac:picMkLst>
        </pc:picChg>
        <pc:picChg chg="mod topLvl">
          <ac:chgData name="chou chou" userId="97d302f5a910be46" providerId="LiveId" clId="{768A9CC5-8AA1-4D81-9129-6038747FACE6}" dt="2025-04-23T04:53:13.105" v="22" actId="1076"/>
          <ac:picMkLst>
            <pc:docMk/>
            <pc:sldMk cId="3228335459" sldId="262"/>
            <ac:picMk id="1054" creationId="{D487BE04-ACE4-7928-14EE-C2D218DF0FCF}"/>
          </ac:picMkLst>
        </pc:picChg>
        <pc:picChg chg="mod topLvl">
          <ac:chgData name="chou chou" userId="97d302f5a910be46" providerId="LiveId" clId="{768A9CC5-8AA1-4D81-9129-6038747FACE6}" dt="2025-04-23T04:49:07.700" v="4" actId="165"/>
          <ac:picMkLst>
            <pc:docMk/>
            <pc:sldMk cId="3228335459" sldId="262"/>
            <ac:picMk id="1055" creationId="{2E5E591F-E5B4-8F67-9B14-235B4EE4ABC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50852F75-F1BD-464A-87DA-74DCFC831A41}" type="datetimeFigureOut">
              <a:rPr kumimoji="1" lang="ja-JP" altLang="en-US" smtClean="0"/>
              <a:t>2025/6/3</a:t>
            </a:fld>
            <a:endParaRPr kumimoji="1" lang="ja-JP" altLang="en-US"/>
          </a:p>
        </p:txBody>
      </p:sp>
      <p:sp>
        <p:nvSpPr>
          <p:cNvPr id="4" name="スライド イメージ プレースホルダー 3"/>
          <p:cNvSpPr>
            <a:spLocks noGrp="1" noRot="1" noChangeAspect="1"/>
          </p:cNvSpPr>
          <p:nvPr>
            <p:ph type="sldImg" idx="2"/>
          </p:nvPr>
        </p:nvSpPr>
        <p:spPr>
          <a:xfrm>
            <a:off x="2206625" y="1241425"/>
            <a:ext cx="238442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9753"/>
            <a:ext cx="2946400" cy="49688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688" y="9429753"/>
            <a:ext cx="2946400" cy="496888"/>
          </a:xfrm>
          <a:prstGeom prst="rect">
            <a:avLst/>
          </a:prstGeom>
        </p:spPr>
        <p:txBody>
          <a:bodyPr vert="horz" lIns="91440" tIns="45720" rIns="91440" bIns="45720" rtlCol="0" anchor="b"/>
          <a:lstStyle>
            <a:lvl1pPr algn="r">
              <a:defRPr sz="1200"/>
            </a:lvl1pPr>
          </a:lstStyle>
          <a:p>
            <a:fld id="{3D455A15-DFEB-4C53-820A-FB028876B6C0}" type="slidenum">
              <a:rPr kumimoji="1" lang="ja-JP" altLang="en-US" smtClean="0"/>
              <a:t>‹#›</a:t>
            </a:fld>
            <a:endParaRPr kumimoji="1" lang="ja-JP" altLang="en-US"/>
          </a:p>
        </p:txBody>
      </p:sp>
    </p:spTree>
    <p:extLst>
      <p:ext uri="{BB962C8B-B14F-4D97-AF65-F5344CB8AC3E}">
        <p14:creationId xmlns:p14="http://schemas.microsoft.com/office/powerpoint/2010/main" val="21816714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41AA5-CAD6-6FD7-9534-F3338A7378E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B055DAA-5747-F117-8789-2FBD4ED1CBA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A6992B3-E08A-B0FA-1C1E-F2E44D8A797F}"/>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543D5F38-3B8F-2CD0-109F-87CC07CD606B}"/>
              </a:ext>
            </a:extLst>
          </p:cNvPr>
          <p:cNvSpPr>
            <a:spLocks noGrp="1"/>
          </p:cNvSpPr>
          <p:nvPr>
            <p:ph type="sldNum" sz="quarter" idx="5"/>
          </p:nvPr>
        </p:nvSpPr>
        <p:spPr/>
        <p:txBody>
          <a:bodyPr/>
          <a:lstStyle/>
          <a:p>
            <a:fld id="{3D455A15-DFEB-4C53-820A-FB028876B6C0}" type="slidenum">
              <a:rPr kumimoji="1" lang="ja-JP" altLang="en-US" smtClean="0"/>
              <a:t>2</a:t>
            </a:fld>
            <a:endParaRPr kumimoji="1" lang="ja-JP" altLang="en-US"/>
          </a:p>
        </p:txBody>
      </p:sp>
    </p:spTree>
    <p:extLst>
      <p:ext uri="{BB962C8B-B14F-4D97-AF65-F5344CB8AC3E}">
        <p14:creationId xmlns:p14="http://schemas.microsoft.com/office/powerpoint/2010/main" val="3029766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38104"/>
            <a:ext cx="6425724" cy="3697464"/>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578156"/>
            <a:ext cx="5669756" cy="2564131"/>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B69D315-7A3E-4536-9291-77E021516B2E}" type="datetimeFigureOut">
              <a:rPr kumimoji="1" lang="ja-JP" altLang="en-US" smtClean="0"/>
              <a:t>2025/6/3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E120057-1D44-4237-86D3-63337AC2723A}" type="slidenum">
              <a:rPr kumimoji="1" lang="ja-JP" altLang="en-US" smtClean="0"/>
              <a:t>‹#›</a:t>
            </a:fld>
            <a:endParaRPr kumimoji="1" lang="ja-JP" altLang="en-US"/>
          </a:p>
        </p:txBody>
      </p:sp>
    </p:spTree>
    <p:extLst>
      <p:ext uri="{BB962C8B-B14F-4D97-AF65-F5344CB8AC3E}">
        <p14:creationId xmlns:p14="http://schemas.microsoft.com/office/powerpoint/2010/main" val="2435274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B69D315-7A3E-4536-9291-77E021516B2E}" type="datetimeFigureOut">
              <a:rPr kumimoji="1" lang="ja-JP" altLang="en-US" smtClean="0"/>
              <a:t>2025/6/3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E120057-1D44-4237-86D3-63337AC2723A}" type="slidenum">
              <a:rPr kumimoji="1" lang="ja-JP" altLang="en-US" smtClean="0"/>
              <a:t>‹#›</a:t>
            </a:fld>
            <a:endParaRPr kumimoji="1" lang="ja-JP" altLang="en-US"/>
          </a:p>
        </p:txBody>
      </p:sp>
    </p:spTree>
    <p:extLst>
      <p:ext uri="{BB962C8B-B14F-4D97-AF65-F5344CB8AC3E}">
        <p14:creationId xmlns:p14="http://schemas.microsoft.com/office/powerpoint/2010/main" val="3953319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5437"/>
            <a:ext cx="1630055" cy="90002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5437"/>
            <a:ext cx="4795669" cy="90002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B69D315-7A3E-4536-9291-77E021516B2E}" type="datetimeFigureOut">
              <a:rPr kumimoji="1" lang="ja-JP" altLang="en-US" smtClean="0"/>
              <a:t>2025/6/3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E120057-1D44-4237-86D3-63337AC2723A}" type="slidenum">
              <a:rPr kumimoji="1" lang="ja-JP" altLang="en-US" smtClean="0"/>
              <a:t>‹#›</a:t>
            </a:fld>
            <a:endParaRPr kumimoji="1" lang="ja-JP" altLang="en-US"/>
          </a:p>
        </p:txBody>
      </p:sp>
    </p:spTree>
    <p:extLst>
      <p:ext uri="{BB962C8B-B14F-4D97-AF65-F5344CB8AC3E}">
        <p14:creationId xmlns:p14="http://schemas.microsoft.com/office/powerpoint/2010/main" val="764036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B69D315-7A3E-4536-9291-77E021516B2E}" type="datetimeFigureOut">
              <a:rPr kumimoji="1" lang="ja-JP" altLang="en-US" smtClean="0"/>
              <a:t>2025/6/3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E120057-1D44-4237-86D3-63337AC2723A}" type="slidenum">
              <a:rPr kumimoji="1" lang="ja-JP" altLang="en-US" smtClean="0"/>
              <a:t>‹#›</a:t>
            </a:fld>
            <a:endParaRPr kumimoji="1" lang="ja-JP" altLang="en-US"/>
          </a:p>
        </p:txBody>
      </p:sp>
    </p:spTree>
    <p:extLst>
      <p:ext uri="{BB962C8B-B14F-4D97-AF65-F5344CB8AC3E}">
        <p14:creationId xmlns:p14="http://schemas.microsoft.com/office/powerpoint/2010/main" val="2723366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47722"/>
            <a:ext cx="6520220" cy="4417780"/>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07296"/>
            <a:ext cx="6520220" cy="2323206"/>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B69D315-7A3E-4536-9291-77E021516B2E}" type="datetimeFigureOut">
              <a:rPr kumimoji="1" lang="ja-JP" altLang="en-US" smtClean="0"/>
              <a:t>2025/6/3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E120057-1D44-4237-86D3-63337AC2723A}" type="slidenum">
              <a:rPr kumimoji="1" lang="ja-JP" altLang="en-US" smtClean="0"/>
              <a:t>‹#›</a:t>
            </a:fld>
            <a:endParaRPr kumimoji="1" lang="ja-JP" altLang="en-US"/>
          </a:p>
        </p:txBody>
      </p:sp>
    </p:spTree>
    <p:extLst>
      <p:ext uri="{BB962C8B-B14F-4D97-AF65-F5344CB8AC3E}">
        <p14:creationId xmlns:p14="http://schemas.microsoft.com/office/powerpoint/2010/main" val="3955199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27183"/>
            <a:ext cx="3212862" cy="673853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27183"/>
            <a:ext cx="3212862" cy="673853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B69D315-7A3E-4536-9291-77E021516B2E}" type="datetimeFigureOut">
              <a:rPr kumimoji="1" lang="ja-JP" altLang="en-US" smtClean="0"/>
              <a:t>2025/6/3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E120057-1D44-4237-86D3-63337AC2723A}" type="slidenum">
              <a:rPr kumimoji="1" lang="ja-JP" altLang="en-US" smtClean="0"/>
              <a:t>‹#›</a:t>
            </a:fld>
            <a:endParaRPr kumimoji="1" lang="ja-JP" altLang="en-US"/>
          </a:p>
        </p:txBody>
      </p:sp>
    </p:spTree>
    <p:extLst>
      <p:ext uri="{BB962C8B-B14F-4D97-AF65-F5344CB8AC3E}">
        <p14:creationId xmlns:p14="http://schemas.microsoft.com/office/powerpoint/2010/main" val="3083673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5439"/>
            <a:ext cx="6520220" cy="205278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03468"/>
            <a:ext cx="3198096" cy="1275919"/>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879387"/>
            <a:ext cx="3198096" cy="570599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03468"/>
            <a:ext cx="3213847" cy="1275919"/>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879387"/>
            <a:ext cx="3213847" cy="570599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B69D315-7A3E-4536-9291-77E021516B2E}" type="datetimeFigureOut">
              <a:rPr kumimoji="1" lang="ja-JP" altLang="en-US" smtClean="0"/>
              <a:t>2025/6/3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E120057-1D44-4237-86D3-63337AC2723A}" type="slidenum">
              <a:rPr kumimoji="1" lang="ja-JP" altLang="en-US" smtClean="0"/>
              <a:t>‹#›</a:t>
            </a:fld>
            <a:endParaRPr kumimoji="1" lang="ja-JP" altLang="en-US"/>
          </a:p>
        </p:txBody>
      </p:sp>
    </p:spTree>
    <p:extLst>
      <p:ext uri="{BB962C8B-B14F-4D97-AF65-F5344CB8AC3E}">
        <p14:creationId xmlns:p14="http://schemas.microsoft.com/office/powerpoint/2010/main" val="47055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B69D315-7A3E-4536-9291-77E021516B2E}" type="datetimeFigureOut">
              <a:rPr kumimoji="1" lang="ja-JP" altLang="en-US" smtClean="0"/>
              <a:t>2025/6/3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E120057-1D44-4237-86D3-63337AC2723A}" type="slidenum">
              <a:rPr kumimoji="1" lang="ja-JP" altLang="en-US" smtClean="0"/>
              <a:t>‹#›</a:t>
            </a:fld>
            <a:endParaRPr kumimoji="1" lang="ja-JP" altLang="en-US"/>
          </a:p>
        </p:txBody>
      </p:sp>
    </p:spTree>
    <p:extLst>
      <p:ext uri="{BB962C8B-B14F-4D97-AF65-F5344CB8AC3E}">
        <p14:creationId xmlns:p14="http://schemas.microsoft.com/office/powerpoint/2010/main" val="4119500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69D315-7A3E-4536-9291-77E021516B2E}" type="datetimeFigureOut">
              <a:rPr kumimoji="1" lang="ja-JP" altLang="en-US" smtClean="0"/>
              <a:t>2025/6/3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E120057-1D44-4237-86D3-63337AC2723A}" type="slidenum">
              <a:rPr kumimoji="1" lang="ja-JP" altLang="en-US" smtClean="0"/>
              <a:t>‹#›</a:t>
            </a:fld>
            <a:endParaRPr kumimoji="1" lang="ja-JP" altLang="en-US"/>
          </a:p>
        </p:txBody>
      </p:sp>
    </p:spTree>
    <p:extLst>
      <p:ext uri="{BB962C8B-B14F-4D97-AF65-F5344CB8AC3E}">
        <p14:creationId xmlns:p14="http://schemas.microsoft.com/office/powerpoint/2010/main" val="3434517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08025"/>
            <a:ext cx="2438192" cy="2478088"/>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29140"/>
            <a:ext cx="3827085" cy="7547350"/>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186112"/>
            <a:ext cx="2438192" cy="5902668"/>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B69D315-7A3E-4536-9291-77E021516B2E}" type="datetimeFigureOut">
              <a:rPr kumimoji="1" lang="ja-JP" altLang="en-US" smtClean="0"/>
              <a:t>2025/6/3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E120057-1D44-4237-86D3-63337AC2723A}" type="slidenum">
              <a:rPr kumimoji="1" lang="ja-JP" altLang="en-US" smtClean="0"/>
              <a:t>‹#›</a:t>
            </a:fld>
            <a:endParaRPr kumimoji="1" lang="ja-JP" altLang="en-US"/>
          </a:p>
        </p:txBody>
      </p:sp>
    </p:spTree>
    <p:extLst>
      <p:ext uri="{BB962C8B-B14F-4D97-AF65-F5344CB8AC3E}">
        <p14:creationId xmlns:p14="http://schemas.microsoft.com/office/powerpoint/2010/main" val="2952571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08025"/>
            <a:ext cx="2438192" cy="2478088"/>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29140"/>
            <a:ext cx="3827085" cy="7547350"/>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186112"/>
            <a:ext cx="2438192" cy="5902668"/>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B69D315-7A3E-4536-9291-77E021516B2E}" type="datetimeFigureOut">
              <a:rPr kumimoji="1" lang="ja-JP" altLang="en-US" smtClean="0"/>
              <a:t>2025/6/3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E120057-1D44-4237-86D3-63337AC2723A}" type="slidenum">
              <a:rPr kumimoji="1" lang="ja-JP" altLang="en-US" smtClean="0"/>
              <a:t>‹#›</a:t>
            </a:fld>
            <a:endParaRPr kumimoji="1" lang="ja-JP" altLang="en-US"/>
          </a:p>
        </p:txBody>
      </p:sp>
    </p:spTree>
    <p:extLst>
      <p:ext uri="{BB962C8B-B14F-4D97-AF65-F5344CB8AC3E}">
        <p14:creationId xmlns:p14="http://schemas.microsoft.com/office/powerpoint/2010/main" val="2791139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5439"/>
            <a:ext cx="6520220" cy="205278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27183"/>
            <a:ext cx="6520220" cy="673853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843516"/>
            <a:ext cx="1700927" cy="565437"/>
          </a:xfrm>
          <a:prstGeom prst="rect">
            <a:avLst/>
          </a:prstGeom>
        </p:spPr>
        <p:txBody>
          <a:bodyPr vert="horz" lIns="91440" tIns="45720" rIns="91440" bIns="45720" rtlCol="0" anchor="ctr"/>
          <a:lstStyle>
            <a:lvl1pPr algn="l">
              <a:defRPr sz="992">
                <a:solidFill>
                  <a:schemeClr val="tx1">
                    <a:tint val="75000"/>
                  </a:schemeClr>
                </a:solidFill>
              </a:defRPr>
            </a:lvl1pPr>
          </a:lstStyle>
          <a:p>
            <a:fld id="{DB69D315-7A3E-4536-9291-77E021516B2E}" type="datetimeFigureOut">
              <a:rPr kumimoji="1" lang="ja-JP" altLang="en-US" smtClean="0"/>
              <a:t>2025/6/3</a:t>
            </a:fld>
            <a:endParaRPr kumimoji="1" lang="ja-JP" altLang="en-US"/>
          </a:p>
        </p:txBody>
      </p:sp>
      <p:sp>
        <p:nvSpPr>
          <p:cNvPr id="5" name="Footer Placeholder 4"/>
          <p:cNvSpPr>
            <a:spLocks noGrp="1"/>
          </p:cNvSpPr>
          <p:nvPr>
            <p:ph type="ftr" sz="quarter" idx="3"/>
          </p:nvPr>
        </p:nvSpPr>
        <p:spPr>
          <a:xfrm>
            <a:off x="2504143" y="9843516"/>
            <a:ext cx="2551390" cy="565437"/>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843516"/>
            <a:ext cx="1700927" cy="565437"/>
          </a:xfrm>
          <a:prstGeom prst="rect">
            <a:avLst/>
          </a:prstGeom>
        </p:spPr>
        <p:txBody>
          <a:bodyPr vert="horz" lIns="91440" tIns="45720" rIns="91440" bIns="45720" rtlCol="0" anchor="ctr"/>
          <a:lstStyle>
            <a:lvl1pPr algn="r">
              <a:defRPr sz="992">
                <a:solidFill>
                  <a:schemeClr val="tx1">
                    <a:tint val="75000"/>
                  </a:schemeClr>
                </a:solidFill>
              </a:defRPr>
            </a:lvl1pPr>
          </a:lstStyle>
          <a:p>
            <a:fld id="{1E120057-1D44-4237-86D3-63337AC2723A}" type="slidenum">
              <a:rPr kumimoji="1" lang="ja-JP" altLang="en-US" smtClean="0"/>
              <a:t>‹#›</a:t>
            </a:fld>
            <a:endParaRPr kumimoji="1" lang="ja-JP" altLang="en-US"/>
          </a:p>
        </p:txBody>
      </p:sp>
    </p:spTree>
    <p:extLst>
      <p:ext uri="{BB962C8B-B14F-4D97-AF65-F5344CB8AC3E}">
        <p14:creationId xmlns:p14="http://schemas.microsoft.com/office/powerpoint/2010/main" val="28972658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jpe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jpg"/><Relationship Id="rId2" Type="http://schemas.openxmlformats.org/officeDocument/2006/relationships/image" Target="../media/image1.png"/><Relationship Id="rId16" Type="http://schemas.openxmlformats.org/officeDocument/2006/relationships/image" Target="../media/image15.jp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25.gif"/><Relationship Id="rId13" Type="http://schemas.openxmlformats.org/officeDocument/2006/relationships/image" Target="../media/image30.gif"/><Relationship Id="rId18" Type="http://schemas.openxmlformats.org/officeDocument/2006/relationships/image" Target="../media/image33.jpg"/><Relationship Id="rId3" Type="http://schemas.openxmlformats.org/officeDocument/2006/relationships/image" Target="../media/image21.gif"/><Relationship Id="rId7" Type="http://schemas.openxmlformats.org/officeDocument/2006/relationships/image" Target="../media/image24.gif"/><Relationship Id="rId12" Type="http://schemas.openxmlformats.org/officeDocument/2006/relationships/image" Target="../media/image29.png"/><Relationship Id="rId17" Type="http://schemas.openxmlformats.org/officeDocument/2006/relationships/image" Target="../media/image32.png"/><Relationship Id="rId2" Type="http://schemas.openxmlformats.org/officeDocument/2006/relationships/notesSlide" Target="../notesSlides/notesSlide1.xml"/><Relationship Id="rId16" Type="http://schemas.openxmlformats.org/officeDocument/2006/relationships/image" Target="../media/image31.png"/><Relationship Id="rId20"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gif"/><Relationship Id="rId15" Type="http://schemas.openxmlformats.org/officeDocument/2006/relationships/image" Target="../media/image9.png"/><Relationship Id="rId10" Type="http://schemas.openxmlformats.org/officeDocument/2006/relationships/image" Target="../media/image27.png"/><Relationship Id="rId19" Type="http://schemas.openxmlformats.org/officeDocument/2006/relationships/image" Target="../media/image34.png"/><Relationship Id="rId4" Type="http://schemas.openxmlformats.org/officeDocument/2006/relationships/image" Target="../media/image18.png"/><Relationship Id="rId9" Type="http://schemas.openxmlformats.org/officeDocument/2006/relationships/image" Target="../media/image26.gif"/><Relationship Id="rId1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8" name="グループ化 1047">
            <a:extLst>
              <a:ext uri="{FF2B5EF4-FFF2-40B4-BE49-F238E27FC236}">
                <a16:creationId xmlns:a16="http://schemas.microsoft.com/office/drawing/2014/main" id="{106E63B5-914A-ACAD-C905-DAB20B56A71B}"/>
              </a:ext>
            </a:extLst>
          </p:cNvPr>
          <p:cNvGrpSpPr/>
          <p:nvPr/>
        </p:nvGrpSpPr>
        <p:grpSpPr>
          <a:xfrm>
            <a:off x="75870" y="-67613"/>
            <a:ext cx="7421223" cy="4211274"/>
            <a:chOff x="160802" y="-133520"/>
            <a:chExt cx="7421223" cy="4211274"/>
          </a:xfrm>
        </p:grpSpPr>
        <p:sp>
          <p:nvSpPr>
            <p:cNvPr id="37" name="楕円 36">
              <a:extLst>
                <a:ext uri="{FF2B5EF4-FFF2-40B4-BE49-F238E27FC236}">
                  <a16:creationId xmlns:a16="http://schemas.microsoft.com/office/drawing/2014/main" id="{1A0BFD34-7814-8DF4-41D1-14B1141F8883}"/>
                </a:ext>
              </a:extLst>
            </p:cNvPr>
            <p:cNvSpPr/>
            <p:nvPr/>
          </p:nvSpPr>
          <p:spPr>
            <a:xfrm>
              <a:off x="160802" y="275358"/>
              <a:ext cx="1949210" cy="1949210"/>
            </a:xfrm>
            <a:prstGeom prst="ellipse">
              <a:avLst/>
            </a:prstGeom>
            <a:solidFill>
              <a:srgbClr val="FF8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楕円 45">
              <a:extLst>
                <a:ext uri="{FF2B5EF4-FFF2-40B4-BE49-F238E27FC236}">
                  <a16:creationId xmlns:a16="http://schemas.microsoft.com/office/drawing/2014/main" id="{6C0AE1C4-DEC9-BDFF-2769-D26C9B844683}"/>
                </a:ext>
              </a:extLst>
            </p:cNvPr>
            <p:cNvSpPr/>
            <p:nvPr/>
          </p:nvSpPr>
          <p:spPr>
            <a:xfrm>
              <a:off x="1886727" y="-133520"/>
              <a:ext cx="2936614" cy="2936614"/>
            </a:xfrm>
            <a:prstGeom prst="ellipse">
              <a:avLst/>
            </a:prstGeom>
            <a:solidFill>
              <a:srgbClr val="FF8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 name="楕円 46">
              <a:extLst>
                <a:ext uri="{FF2B5EF4-FFF2-40B4-BE49-F238E27FC236}">
                  <a16:creationId xmlns:a16="http://schemas.microsoft.com/office/drawing/2014/main" id="{5F28C0B7-331A-9CA0-66DD-E71B9E198E00}"/>
                </a:ext>
              </a:extLst>
            </p:cNvPr>
            <p:cNvSpPr/>
            <p:nvPr/>
          </p:nvSpPr>
          <p:spPr>
            <a:xfrm>
              <a:off x="3902501" y="398230"/>
              <a:ext cx="3679524" cy="3679524"/>
            </a:xfrm>
            <a:prstGeom prst="ellipse">
              <a:avLst/>
            </a:prstGeom>
            <a:solidFill>
              <a:srgbClr val="FF8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0" name="楕円 49">
              <a:extLst>
                <a:ext uri="{FF2B5EF4-FFF2-40B4-BE49-F238E27FC236}">
                  <a16:creationId xmlns:a16="http://schemas.microsoft.com/office/drawing/2014/main" id="{DD4CEC19-B84A-1AE0-8B4C-2BE079FA4109}"/>
                </a:ext>
              </a:extLst>
            </p:cNvPr>
            <p:cNvSpPr/>
            <p:nvPr/>
          </p:nvSpPr>
          <p:spPr>
            <a:xfrm>
              <a:off x="982962" y="1455137"/>
              <a:ext cx="1555053" cy="1555053"/>
            </a:xfrm>
            <a:prstGeom prst="ellipse">
              <a:avLst/>
            </a:prstGeom>
            <a:solidFill>
              <a:srgbClr val="FF8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字幕 2">
            <a:extLst>
              <a:ext uri="{FF2B5EF4-FFF2-40B4-BE49-F238E27FC236}">
                <a16:creationId xmlns:a16="http://schemas.microsoft.com/office/drawing/2014/main" id="{00C348B4-A184-68B5-BA46-17176E72A02B}"/>
              </a:ext>
            </a:extLst>
          </p:cNvPr>
          <p:cNvSpPr>
            <a:spLocks noGrp="1"/>
          </p:cNvSpPr>
          <p:nvPr>
            <p:ph type="subTitle" idx="1"/>
          </p:nvPr>
        </p:nvSpPr>
        <p:spPr>
          <a:xfrm>
            <a:off x="3068001" y="84856"/>
            <a:ext cx="4634036" cy="292385"/>
          </a:xfrm>
          <a:effectLst>
            <a:glow rad="215900">
              <a:schemeClr val="bg1"/>
            </a:glow>
          </a:effectLst>
        </p:spPr>
        <p:txBody>
          <a:bodyPr>
            <a:noAutofit/>
          </a:bodyPr>
          <a:lstStyle/>
          <a:p>
            <a:r>
              <a:rPr kumimoji="1" lang="ja-JP" altLang="en-US" sz="1200" b="1" dirty="0">
                <a:effectLst>
                  <a:glow rad="127000">
                    <a:schemeClr val="bg1"/>
                  </a:glow>
                </a:effectLst>
                <a:latin typeface="HG丸ｺﾞｼｯｸM-PRO" panose="020F0400000000000000" pitchFamily="50" charset="-128"/>
                <a:ea typeface="HG丸ｺﾞｼｯｸM-PRO" panose="020F0400000000000000" pitchFamily="50" charset="-128"/>
              </a:rPr>
              <a:t>発行：</a:t>
            </a:r>
            <a:r>
              <a:rPr kumimoji="1" lang="en-US" altLang="ja-JP" sz="1200" b="1" dirty="0">
                <a:effectLst>
                  <a:glow rad="127000">
                    <a:schemeClr val="bg1"/>
                  </a:glow>
                </a:effectLst>
                <a:latin typeface="HG丸ｺﾞｼｯｸM-PRO" panose="020F0400000000000000" pitchFamily="50" charset="-128"/>
                <a:ea typeface="HG丸ｺﾞｼｯｸM-PRO" panose="020F0400000000000000" pitchFamily="50" charset="-128"/>
              </a:rPr>
              <a:t>NPO</a:t>
            </a:r>
            <a:r>
              <a:rPr kumimoji="1" lang="ja-JP" altLang="en-US" sz="1200" b="1" dirty="0">
                <a:effectLst>
                  <a:glow rad="127000">
                    <a:schemeClr val="bg1"/>
                  </a:glow>
                </a:effectLst>
                <a:latin typeface="HG丸ｺﾞｼｯｸM-PRO" panose="020F0400000000000000" pitchFamily="50" charset="-128"/>
                <a:ea typeface="HG丸ｺﾞｼｯｸM-PRO" panose="020F0400000000000000" pitchFamily="50" charset="-128"/>
              </a:rPr>
              <a:t>法人すぎなみ子育てひろば</a:t>
            </a:r>
            <a:r>
              <a:rPr kumimoji="1" lang="en-US" altLang="ja-JP" sz="1200" b="1" dirty="0">
                <a:effectLst>
                  <a:glow rad="127000">
                    <a:schemeClr val="bg1"/>
                  </a:glow>
                </a:effectLst>
                <a:latin typeface="HG丸ｺﾞｼｯｸM-PRO" panose="020F0400000000000000" pitchFamily="50" charset="-128"/>
                <a:ea typeface="HG丸ｺﾞｼｯｸM-PRO" panose="020F0400000000000000" pitchFamily="50" charset="-128"/>
              </a:rPr>
              <a:t>chouchou</a:t>
            </a:r>
            <a:r>
              <a:rPr kumimoji="1" lang="ja-JP" altLang="en-US" sz="1200" b="1" dirty="0">
                <a:effectLst>
                  <a:glow rad="127000">
                    <a:schemeClr val="bg1"/>
                  </a:glow>
                </a:effectLst>
                <a:latin typeface="HG丸ｺﾞｼｯｸM-PRO" panose="020F0400000000000000" pitchFamily="50" charset="-128"/>
                <a:ea typeface="HG丸ｺﾞｼｯｸM-PRO" panose="020F0400000000000000" pitchFamily="50" charset="-128"/>
              </a:rPr>
              <a:t>（シュシュ</a:t>
            </a:r>
            <a:r>
              <a:rPr lang="ja-JP" altLang="en-US" sz="1200" b="1" dirty="0">
                <a:effectLst>
                  <a:glow rad="127000">
                    <a:schemeClr val="bg1"/>
                  </a:glow>
                </a:effectLst>
                <a:latin typeface="HG丸ｺﾞｼｯｸM-PRO" panose="020F0400000000000000" pitchFamily="50" charset="-128"/>
                <a:ea typeface="HG丸ｺﾞｼｯｸM-PRO" panose="020F0400000000000000" pitchFamily="50" charset="-128"/>
              </a:rPr>
              <a:t>）</a:t>
            </a:r>
            <a:endParaRPr kumimoji="1" lang="ja-JP" altLang="en-US" sz="1200" b="1" dirty="0">
              <a:effectLst>
                <a:glow rad="127000">
                  <a:schemeClr val="bg1"/>
                </a:glow>
              </a:effectLst>
              <a:latin typeface="HG丸ｺﾞｼｯｸM-PRO" panose="020F0400000000000000" pitchFamily="50" charset="-128"/>
              <a:ea typeface="HG丸ｺﾞｼｯｸM-PRO" panose="020F0400000000000000" pitchFamily="50" charset="-128"/>
            </a:endParaRPr>
          </a:p>
        </p:txBody>
      </p:sp>
      <p:pic>
        <p:nvPicPr>
          <p:cNvPr id="29" name="図 28" descr="図形&#10;&#10;自動的に生成された説明">
            <a:extLst>
              <a:ext uri="{FF2B5EF4-FFF2-40B4-BE49-F238E27FC236}">
                <a16:creationId xmlns:a16="http://schemas.microsoft.com/office/drawing/2014/main" id="{A5FBF8FE-F400-0D41-ED53-B3B3FECB09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033" y="561748"/>
            <a:ext cx="1456409" cy="1443924"/>
          </a:xfrm>
          <a:prstGeom prst="rect">
            <a:avLst/>
          </a:prstGeom>
        </p:spPr>
      </p:pic>
      <p:sp>
        <p:nvSpPr>
          <p:cNvPr id="54" name="テキスト ボックス 53">
            <a:extLst>
              <a:ext uri="{FF2B5EF4-FFF2-40B4-BE49-F238E27FC236}">
                <a16:creationId xmlns:a16="http://schemas.microsoft.com/office/drawing/2014/main" id="{93887E5E-3EC5-E883-19B2-C9EFF0359598}"/>
              </a:ext>
            </a:extLst>
          </p:cNvPr>
          <p:cNvSpPr txBox="1"/>
          <p:nvPr/>
        </p:nvSpPr>
        <p:spPr bwMode="white">
          <a:xfrm>
            <a:off x="2377129" y="315577"/>
            <a:ext cx="4557658" cy="1246495"/>
          </a:xfrm>
          <a:prstGeom prst="rect">
            <a:avLst/>
          </a:prstGeom>
          <a:noFill/>
        </p:spPr>
        <p:txBody>
          <a:bodyPr wrap="none" rtlCol="0">
            <a:spAutoFit/>
          </a:bodyPr>
          <a:lstStyle/>
          <a:p>
            <a:r>
              <a:rPr kumimoji="1" lang="en-US" altLang="ja-JP" sz="7500" dirty="0">
                <a:ln w="228600">
                  <a:solidFill>
                    <a:schemeClr val="bg1"/>
                  </a:solidFill>
                </a:ln>
                <a:solidFill>
                  <a:schemeClr val="bg1"/>
                </a:solidFill>
                <a:latin typeface="07やさしさゴシックボールド" panose="02000600000000000000" pitchFamily="2" charset="-128"/>
                <a:ea typeface="07やさしさゴシックボールド" panose="02000600000000000000" pitchFamily="2" charset="-128"/>
              </a:rPr>
              <a:t>chouchou</a:t>
            </a:r>
            <a:endParaRPr kumimoji="1" lang="ja-JP" altLang="en-US" sz="7500" dirty="0">
              <a:ln w="228600">
                <a:solidFill>
                  <a:schemeClr val="bg1"/>
                </a:solidFill>
              </a:ln>
              <a:solidFill>
                <a:schemeClr val="bg1"/>
              </a:solidFill>
              <a:latin typeface="07やさしさゴシックボールド" panose="02000600000000000000" pitchFamily="2" charset="-128"/>
              <a:ea typeface="07やさしさゴシックボールド" panose="02000600000000000000" pitchFamily="2" charset="-128"/>
            </a:endParaRPr>
          </a:p>
        </p:txBody>
      </p:sp>
      <p:sp>
        <p:nvSpPr>
          <p:cNvPr id="56" name="テキスト ボックス 55">
            <a:extLst>
              <a:ext uri="{FF2B5EF4-FFF2-40B4-BE49-F238E27FC236}">
                <a16:creationId xmlns:a16="http://schemas.microsoft.com/office/drawing/2014/main" id="{B9319DA0-299F-E78B-EEE2-A17AFA061D01}"/>
              </a:ext>
            </a:extLst>
          </p:cNvPr>
          <p:cNvSpPr txBox="1"/>
          <p:nvPr/>
        </p:nvSpPr>
        <p:spPr bwMode="white">
          <a:xfrm>
            <a:off x="1750216" y="1321677"/>
            <a:ext cx="2954655" cy="923330"/>
          </a:xfrm>
          <a:prstGeom prst="rect">
            <a:avLst/>
          </a:prstGeom>
          <a:noFill/>
        </p:spPr>
        <p:txBody>
          <a:bodyPr wrap="none" rtlCol="0">
            <a:spAutoFit/>
          </a:bodyPr>
          <a:lstStyle/>
          <a:p>
            <a:r>
              <a:rPr kumimoji="1" lang="ja-JP" altLang="en-US" sz="5400" dirty="0">
                <a:ln w="228600">
                  <a:solidFill>
                    <a:schemeClr val="bg1"/>
                  </a:solidFill>
                </a:ln>
                <a:solidFill>
                  <a:schemeClr val="bg1"/>
                </a:solidFill>
                <a:latin typeface="07やさしさゴシックボールド" panose="02000600000000000000" pitchFamily="2" charset="-128"/>
                <a:ea typeface="07やさしさゴシックボールド" panose="02000600000000000000" pitchFamily="2" charset="-128"/>
              </a:rPr>
              <a:t>つうしん</a:t>
            </a:r>
          </a:p>
        </p:txBody>
      </p:sp>
      <p:sp>
        <p:nvSpPr>
          <p:cNvPr id="63" name="テキスト ボックス 62">
            <a:extLst>
              <a:ext uri="{FF2B5EF4-FFF2-40B4-BE49-F238E27FC236}">
                <a16:creationId xmlns:a16="http://schemas.microsoft.com/office/drawing/2014/main" id="{7EC9ED7D-8F90-C6C8-FE87-C300F496C012}"/>
              </a:ext>
            </a:extLst>
          </p:cNvPr>
          <p:cNvSpPr txBox="1"/>
          <p:nvPr/>
        </p:nvSpPr>
        <p:spPr>
          <a:xfrm>
            <a:off x="1742243" y="1328580"/>
            <a:ext cx="2954655" cy="923330"/>
          </a:xfrm>
          <a:prstGeom prst="rect">
            <a:avLst/>
          </a:prstGeom>
          <a:noFill/>
        </p:spPr>
        <p:txBody>
          <a:bodyPr wrap="none" rtlCol="0">
            <a:spAutoFit/>
          </a:bodyPr>
          <a:lstStyle/>
          <a:p>
            <a:r>
              <a:rPr kumimoji="1" lang="ja-JP" altLang="en-US" sz="5400" b="1" dirty="0">
                <a:ln w="3175">
                  <a:solidFill>
                    <a:schemeClr val="tx1"/>
                  </a:solidFill>
                </a:ln>
                <a:latin typeface="07やさしさゴシックボールド" panose="02000600000000000000" pitchFamily="2" charset="-128"/>
                <a:ea typeface="07やさしさゴシックボールド" panose="02000600000000000000" pitchFamily="2" charset="-128"/>
              </a:rPr>
              <a:t>つうしん</a:t>
            </a:r>
          </a:p>
        </p:txBody>
      </p:sp>
      <p:sp>
        <p:nvSpPr>
          <p:cNvPr id="67" name="楕円 66">
            <a:extLst>
              <a:ext uri="{FF2B5EF4-FFF2-40B4-BE49-F238E27FC236}">
                <a16:creationId xmlns:a16="http://schemas.microsoft.com/office/drawing/2014/main" id="{7103FE88-90B3-8AC3-EB66-CED0EF6846DA}"/>
              </a:ext>
            </a:extLst>
          </p:cNvPr>
          <p:cNvSpPr/>
          <p:nvPr/>
        </p:nvSpPr>
        <p:spPr bwMode="white">
          <a:xfrm>
            <a:off x="4855992" y="1691794"/>
            <a:ext cx="950602" cy="44496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タイトル 5">
            <a:extLst>
              <a:ext uri="{FF2B5EF4-FFF2-40B4-BE49-F238E27FC236}">
                <a16:creationId xmlns:a16="http://schemas.microsoft.com/office/drawing/2014/main" id="{AFDD6B43-5A0C-78F4-0B6C-80B177D272AE}"/>
              </a:ext>
            </a:extLst>
          </p:cNvPr>
          <p:cNvSpPr txBox="1">
            <a:spLocks/>
          </p:cNvSpPr>
          <p:nvPr/>
        </p:nvSpPr>
        <p:spPr>
          <a:xfrm>
            <a:off x="4790550" y="1658635"/>
            <a:ext cx="1049220" cy="424835"/>
          </a:xfrm>
          <a:prstGeom prst="rect">
            <a:avLst/>
          </a:prstGeom>
        </p:spPr>
        <p:txBody>
          <a:bodyPr vert="horz" lIns="91440" tIns="45720" rIns="91440" bIns="45720" rtlCol="0" anchor="b">
            <a:normAutofit/>
          </a:bodyPr>
          <a:lstStyle>
            <a:lvl1pPr algn="ctr" defTabSz="755934" rtl="0" eaLnBrk="1" latinLnBrk="0" hangingPunct="1">
              <a:lnSpc>
                <a:spcPct val="90000"/>
              </a:lnSpc>
              <a:spcBef>
                <a:spcPct val="0"/>
              </a:spcBef>
              <a:buNone/>
              <a:defRPr kumimoji="1" sz="4960" kern="1200">
                <a:solidFill>
                  <a:schemeClr val="tx1"/>
                </a:solidFill>
                <a:latin typeface="+mj-lt"/>
                <a:ea typeface="+mj-ea"/>
                <a:cs typeface="+mj-cs"/>
              </a:defRPr>
            </a:lvl1pPr>
          </a:lstStyle>
          <a:p>
            <a:r>
              <a:rPr lang="en-US" altLang="ja-JP" sz="1800" b="1" dirty="0">
                <a:latin typeface="07やさしさゴシックボールド" panose="02000600000000000000" pitchFamily="2" charset="-128"/>
                <a:ea typeface="07やさしさゴシックボールド" panose="02000600000000000000" pitchFamily="2" charset="-128"/>
              </a:rPr>
              <a:t>Vol.98</a:t>
            </a:r>
          </a:p>
        </p:txBody>
      </p:sp>
      <p:sp>
        <p:nvSpPr>
          <p:cNvPr id="1047" name="正方形/長方形 1046">
            <a:extLst>
              <a:ext uri="{FF2B5EF4-FFF2-40B4-BE49-F238E27FC236}">
                <a16:creationId xmlns:a16="http://schemas.microsoft.com/office/drawing/2014/main" id="{DD9651B6-A9E3-A353-6D94-9BD05688FBE5}"/>
              </a:ext>
            </a:extLst>
          </p:cNvPr>
          <p:cNvSpPr/>
          <p:nvPr/>
        </p:nvSpPr>
        <p:spPr>
          <a:xfrm rot="21378947">
            <a:off x="-7810" y="216820"/>
            <a:ext cx="2092257" cy="1995860"/>
          </a:xfrm>
          <a:prstGeom prst="rect">
            <a:avLst/>
          </a:prstGeom>
          <a:noFill/>
        </p:spPr>
        <p:txBody>
          <a:bodyPr wrap="none" lIns="91440" tIns="45720" rIns="91440" bIns="45720">
            <a:prstTxWarp prst="textArchUp">
              <a:avLst>
                <a:gd name="adj" fmla="val 9921125"/>
              </a:avLst>
            </a:prstTxWarp>
            <a:spAutoFit/>
          </a:bodyPr>
          <a:lstStyle/>
          <a:p>
            <a:pPr algn="ctr"/>
            <a:r>
              <a:rPr lang="en-US" altLang="ja-JP" sz="1100" b="1" cap="none" spc="-150" dirty="0">
                <a:ln w="0"/>
                <a:solidFill>
                  <a:schemeClr val="tx1"/>
                </a:solidFill>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rPr>
              <a:t>20</a:t>
            </a:r>
            <a:r>
              <a:rPr lang="ja-JP" altLang="en-US" sz="1100" b="1" cap="none" spc="-150" dirty="0">
                <a:ln w="0"/>
                <a:solidFill>
                  <a:schemeClr val="tx1"/>
                </a:solidFill>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rPr>
              <a:t>年地域に根ざした子育て支援施設</a:t>
            </a:r>
          </a:p>
        </p:txBody>
      </p:sp>
      <p:grpSp>
        <p:nvGrpSpPr>
          <p:cNvPr id="38" name="グループ化 37">
            <a:extLst>
              <a:ext uri="{FF2B5EF4-FFF2-40B4-BE49-F238E27FC236}">
                <a16:creationId xmlns:a16="http://schemas.microsoft.com/office/drawing/2014/main" id="{67A93549-5FEF-A867-6768-42DA8BBFBFCF}"/>
              </a:ext>
            </a:extLst>
          </p:cNvPr>
          <p:cNvGrpSpPr/>
          <p:nvPr/>
        </p:nvGrpSpPr>
        <p:grpSpPr>
          <a:xfrm>
            <a:off x="5421470" y="367370"/>
            <a:ext cx="1415772" cy="461665"/>
            <a:chOff x="-9159696" y="7439962"/>
            <a:chExt cx="1415772" cy="461665"/>
          </a:xfrm>
        </p:grpSpPr>
        <p:sp>
          <p:nvSpPr>
            <p:cNvPr id="36" name="テキスト ボックス 35">
              <a:extLst>
                <a:ext uri="{FF2B5EF4-FFF2-40B4-BE49-F238E27FC236}">
                  <a16:creationId xmlns:a16="http://schemas.microsoft.com/office/drawing/2014/main" id="{4E65C4E4-AE4F-FBFD-4DCF-4063665494C5}"/>
                </a:ext>
              </a:extLst>
            </p:cNvPr>
            <p:cNvSpPr txBox="1"/>
            <p:nvPr/>
          </p:nvSpPr>
          <p:spPr bwMode="white">
            <a:xfrm>
              <a:off x="-9159696" y="7439962"/>
              <a:ext cx="1415772" cy="461665"/>
            </a:xfrm>
            <a:prstGeom prst="rect">
              <a:avLst/>
            </a:prstGeom>
            <a:noFill/>
          </p:spPr>
          <p:txBody>
            <a:bodyPr wrap="none" rtlCol="0">
              <a:spAutoFit/>
            </a:bodyPr>
            <a:lstStyle/>
            <a:p>
              <a:r>
                <a:rPr kumimoji="1" lang="ja-JP" altLang="en-US" sz="2400" dirty="0">
                  <a:ln w="228600">
                    <a:solidFill>
                      <a:schemeClr val="bg1"/>
                    </a:solidFill>
                  </a:ln>
                  <a:solidFill>
                    <a:schemeClr val="bg1"/>
                  </a:solidFill>
                  <a:latin typeface="07やさしさゴシックボールド" panose="02000600000000000000" pitchFamily="2" charset="-128"/>
                  <a:ea typeface="07やさしさゴシックボールド" panose="02000600000000000000" pitchFamily="2" charset="-128"/>
                </a:rPr>
                <a:t>シュシュ</a:t>
              </a:r>
            </a:p>
          </p:txBody>
        </p:sp>
        <p:sp>
          <p:nvSpPr>
            <p:cNvPr id="33" name="テキスト ボックス 32">
              <a:extLst>
                <a:ext uri="{FF2B5EF4-FFF2-40B4-BE49-F238E27FC236}">
                  <a16:creationId xmlns:a16="http://schemas.microsoft.com/office/drawing/2014/main" id="{51CA1166-3C35-CB8E-CE2E-A85897BD02EE}"/>
                </a:ext>
              </a:extLst>
            </p:cNvPr>
            <p:cNvSpPr txBox="1"/>
            <p:nvPr/>
          </p:nvSpPr>
          <p:spPr>
            <a:xfrm>
              <a:off x="-9159696" y="7439962"/>
              <a:ext cx="1415772" cy="461665"/>
            </a:xfrm>
            <a:prstGeom prst="rect">
              <a:avLst/>
            </a:prstGeom>
            <a:noFill/>
          </p:spPr>
          <p:txBody>
            <a:bodyPr wrap="none" rtlCol="0">
              <a:spAutoFit/>
            </a:bodyPr>
            <a:lstStyle/>
            <a:p>
              <a:r>
                <a:rPr kumimoji="1" lang="ja-JP" altLang="en-US" sz="2400" b="1" dirty="0">
                  <a:ln w="3175">
                    <a:solidFill>
                      <a:schemeClr val="tx1"/>
                    </a:solidFill>
                  </a:ln>
                  <a:latin typeface="07やさしさゴシックボールド" panose="02000600000000000000" pitchFamily="2" charset="-128"/>
                  <a:ea typeface="07やさしさゴシックボールド" panose="02000600000000000000" pitchFamily="2" charset="-128"/>
                </a:rPr>
                <a:t>シュシュ</a:t>
              </a:r>
            </a:p>
          </p:txBody>
        </p:sp>
      </p:grpSp>
      <p:sp>
        <p:nvSpPr>
          <p:cNvPr id="62" name="テキスト ボックス 61">
            <a:extLst>
              <a:ext uri="{FF2B5EF4-FFF2-40B4-BE49-F238E27FC236}">
                <a16:creationId xmlns:a16="http://schemas.microsoft.com/office/drawing/2014/main" id="{21E6EB2B-45F8-7178-AC9C-9D15A14DFC37}"/>
              </a:ext>
            </a:extLst>
          </p:cNvPr>
          <p:cNvSpPr txBox="1"/>
          <p:nvPr/>
        </p:nvSpPr>
        <p:spPr>
          <a:xfrm>
            <a:off x="2366243" y="317502"/>
            <a:ext cx="4557658" cy="1246495"/>
          </a:xfrm>
          <a:prstGeom prst="rect">
            <a:avLst/>
          </a:prstGeom>
          <a:noFill/>
        </p:spPr>
        <p:txBody>
          <a:bodyPr wrap="none" rtlCol="0">
            <a:spAutoFit/>
          </a:bodyPr>
          <a:lstStyle/>
          <a:p>
            <a:r>
              <a:rPr kumimoji="1" lang="en-US" altLang="ja-JP" sz="7500" dirty="0">
                <a:ln w="3175">
                  <a:solidFill>
                    <a:schemeClr val="tx1"/>
                  </a:solidFill>
                </a:ln>
                <a:latin typeface="07やさしさゴシックボールド" panose="02000600000000000000" pitchFamily="2" charset="-128"/>
                <a:ea typeface="07やさしさゴシックボールド" panose="02000600000000000000" pitchFamily="2" charset="-128"/>
              </a:rPr>
              <a:t>chouchou</a:t>
            </a:r>
            <a:endParaRPr kumimoji="1" lang="ja-JP" altLang="en-US" sz="7500" dirty="0">
              <a:ln w="3175">
                <a:solidFill>
                  <a:schemeClr val="tx1"/>
                </a:solidFill>
              </a:ln>
              <a:latin typeface="07やさしさゴシックボールド" panose="02000600000000000000" pitchFamily="2" charset="-128"/>
              <a:ea typeface="07やさしさゴシックボールド" panose="02000600000000000000" pitchFamily="2" charset="-128"/>
            </a:endParaRPr>
          </a:p>
        </p:txBody>
      </p:sp>
      <p:sp>
        <p:nvSpPr>
          <p:cNvPr id="1099" name="四角形: 角を丸くする 1098">
            <a:extLst>
              <a:ext uri="{FF2B5EF4-FFF2-40B4-BE49-F238E27FC236}">
                <a16:creationId xmlns:a16="http://schemas.microsoft.com/office/drawing/2014/main" id="{74C90FA0-9B78-7911-0430-3CF530A82C01}"/>
              </a:ext>
            </a:extLst>
          </p:cNvPr>
          <p:cNvSpPr/>
          <p:nvPr/>
        </p:nvSpPr>
        <p:spPr bwMode="gray">
          <a:xfrm>
            <a:off x="124020" y="2251181"/>
            <a:ext cx="5734955" cy="1239788"/>
          </a:xfrm>
          <a:custGeom>
            <a:avLst/>
            <a:gdLst>
              <a:gd name="connsiteX0" fmla="*/ 0 w 5734955"/>
              <a:gd name="connsiteY0" fmla="*/ 561847 h 1239788"/>
              <a:gd name="connsiteX1" fmla="*/ 561847 w 5734955"/>
              <a:gd name="connsiteY1" fmla="*/ 0 h 1239788"/>
              <a:gd name="connsiteX2" fmla="*/ 1266711 w 5734955"/>
              <a:gd name="connsiteY2" fmla="*/ 0 h 1239788"/>
              <a:gd name="connsiteX3" fmla="*/ 1787125 w 5734955"/>
              <a:gd name="connsiteY3" fmla="*/ 0 h 1239788"/>
              <a:gd name="connsiteX4" fmla="*/ 2445876 w 5734955"/>
              <a:gd name="connsiteY4" fmla="*/ 0 h 1239788"/>
              <a:gd name="connsiteX5" fmla="*/ 3012403 w 5734955"/>
              <a:gd name="connsiteY5" fmla="*/ 0 h 1239788"/>
              <a:gd name="connsiteX6" fmla="*/ 3717267 w 5734955"/>
              <a:gd name="connsiteY6" fmla="*/ 0 h 1239788"/>
              <a:gd name="connsiteX7" fmla="*/ 4283793 w 5734955"/>
              <a:gd name="connsiteY7" fmla="*/ 0 h 1239788"/>
              <a:gd name="connsiteX8" fmla="*/ 5173108 w 5734955"/>
              <a:gd name="connsiteY8" fmla="*/ 0 h 1239788"/>
              <a:gd name="connsiteX9" fmla="*/ 5734955 w 5734955"/>
              <a:gd name="connsiteY9" fmla="*/ 561847 h 1239788"/>
              <a:gd name="connsiteX10" fmla="*/ 5734955 w 5734955"/>
              <a:gd name="connsiteY10" fmla="*/ 677941 h 1239788"/>
              <a:gd name="connsiteX11" fmla="*/ 5173108 w 5734955"/>
              <a:gd name="connsiteY11" fmla="*/ 1239788 h 1239788"/>
              <a:gd name="connsiteX12" fmla="*/ 4422131 w 5734955"/>
              <a:gd name="connsiteY12" fmla="*/ 1239788 h 1239788"/>
              <a:gd name="connsiteX13" fmla="*/ 3855605 w 5734955"/>
              <a:gd name="connsiteY13" fmla="*/ 1239788 h 1239788"/>
              <a:gd name="connsiteX14" fmla="*/ 3335191 w 5734955"/>
              <a:gd name="connsiteY14" fmla="*/ 1239788 h 1239788"/>
              <a:gd name="connsiteX15" fmla="*/ 2768665 w 5734955"/>
              <a:gd name="connsiteY15" fmla="*/ 1239788 h 1239788"/>
              <a:gd name="connsiteX16" fmla="*/ 2156026 w 5734955"/>
              <a:gd name="connsiteY16" fmla="*/ 1239788 h 1239788"/>
              <a:gd name="connsiteX17" fmla="*/ 1497274 w 5734955"/>
              <a:gd name="connsiteY17" fmla="*/ 1239788 h 1239788"/>
              <a:gd name="connsiteX18" fmla="*/ 561847 w 5734955"/>
              <a:gd name="connsiteY18" fmla="*/ 1239788 h 1239788"/>
              <a:gd name="connsiteX19" fmla="*/ 0 w 5734955"/>
              <a:gd name="connsiteY19" fmla="*/ 677941 h 1239788"/>
              <a:gd name="connsiteX20" fmla="*/ 0 w 5734955"/>
              <a:gd name="connsiteY20" fmla="*/ 561847 h 1239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734955" h="1239788" fill="none" extrusionOk="0">
                <a:moveTo>
                  <a:pt x="0" y="561847"/>
                </a:moveTo>
                <a:cubicBezTo>
                  <a:pt x="19241" y="289644"/>
                  <a:pt x="236574" y="7896"/>
                  <a:pt x="561847" y="0"/>
                </a:cubicBezTo>
                <a:cubicBezTo>
                  <a:pt x="891466" y="18174"/>
                  <a:pt x="934843" y="-12778"/>
                  <a:pt x="1266711" y="0"/>
                </a:cubicBezTo>
                <a:cubicBezTo>
                  <a:pt x="1598579" y="12778"/>
                  <a:pt x="1635437" y="7669"/>
                  <a:pt x="1787125" y="0"/>
                </a:cubicBezTo>
                <a:cubicBezTo>
                  <a:pt x="1938813" y="-7669"/>
                  <a:pt x="2209492" y="-2610"/>
                  <a:pt x="2445876" y="0"/>
                </a:cubicBezTo>
                <a:cubicBezTo>
                  <a:pt x="2682260" y="2610"/>
                  <a:pt x="2882537" y="26847"/>
                  <a:pt x="3012403" y="0"/>
                </a:cubicBezTo>
                <a:cubicBezTo>
                  <a:pt x="3142269" y="-26847"/>
                  <a:pt x="3522973" y="7718"/>
                  <a:pt x="3717267" y="0"/>
                </a:cubicBezTo>
                <a:cubicBezTo>
                  <a:pt x="3911561" y="-7718"/>
                  <a:pt x="4118196" y="-27486"/>
                  <a:pt x="4283793" y="0"/>
                </a:cubicBezTo>
                <a:cubicBezTo>
                  <a:pt x="4449390" y="27486"/>
                  <a:pt x="4838263" y="38823"/>
                  <a:pt x="5173108" y="0"/>
                </a:cubicBezTo>
                <a:cubicBezTo>
                  <a:pt x="5464372" y="19269"/>
                  <a:pt x="5720888" y="281651"/>
                  <a:pt x="5734955" y="561847"/>
                </a:cubicBezTo>
                <a:cubicBezTo>
                  <a:pt x="5740569" y="617080"/>
                  <a:pt x="5733938" y="653604"/>
                  <a:pt x="5734955" y="677941"/>
                </a:cubicBezTo>
                <a:cubicBezTo>
                  <a:pt x="5689778" y="1013573"/>
                  <a:pt x="5500357" y="1285711"/>
                  <a:pt x="5173108" y="1239788"/>
                </a:cubicBezTo>
                <a:cubicBezTo>
                  <a:pt x="4983507" y="1250267"/>
                  <a:pt x="4783108" y="1236034"/>
                  <a:pt x="4422131" y="1239788"/>
                </a:cubicBezTo>
                <a:cubicBezTo>
                  <a:pt x="4061154" y="1243542"/>
                  <a:pt x="3969772" y="1218574"/>
                  <a:pt x="3855605" y="1239788"/>
                </a:cubicBezTo>
                <a:cubicBezTo>
                  <a:pt x="3741438" y="1261002"/>
                  <a:pt x="3544719" y="1255671"/>
                  <a:pt x="3335191" y="1239788"/>
                </a:cubicBezTo>
                <a:cubicBezTo>
                  <a:pt x="3125663" y="1223905"/>
                  <a:pt x="3037840" y="1242272"/>
                  <a:pt x="2768665" y="1239788"/>
                </a:cubicBezTo>
                <a:cubicBezTo>
                  <a:pt x="2499490" y="1237304"/>
                  <a:pt x="2436012" y="1250284"/>
                  <a:pt x="2156026" y="1239788"/>
                </a:cubicBezTo>
                <a:cubicBezTo>
                  <a:pt x="1876040" y="1229292"/>
                  <a:pt x="1663831" y="1213518"/>
                  <a:pt x="1497274" y="1239788"/>
                </a:cubicBezTo>
                <a:cubicBezTo>
                  <a:pt x="1330717" y="1266058"/>
                  <a:pt x="802054" y="1221471"/>
                  <a:pt x="561847" y="1239788"/>
                </a:cubicBezTo>
                <a:cubicBezTo>
                  <a:pt x="266482" y="1278178"/>
                  <a:pt x="67151" y="1019480"/>
                  <a:pt x="0" y="677941"/>
                </a:cubicBezTo>
                <a:cubicBezTo>
                  <a:pt x="591" y="629776"/>
                  <a:pt x="-3905" y="595942"/>
                  <a:pt x="0" y="561847"/>
                </a:cubicBezTo>
                <a:close/>
              </a:path>
              <a:path w="5734955" h="1239788" stroke="0" extrusionOk="0">
                <a:moveTo>
                  <a:pt x="0" y="561847"/>
                </a:moveTo>
                <a:cubicBezTo>
                  <a:pt x="-29913" y="233096"/>
                  <a:pt x="186287" y="24493"/>
                  <a:pt x="561847" y="0"/>
                </a:cubicBezTo>
                <a:cubicBezTo>
                  <a:pt x="879244" y="11825"/>
                  <a:pt x="1159083" y="-33474"/>
                  <a:pt x="1312824" y="0"/>
                </a:cubicBezTo>
                <a:cubicBezTo>
                  <a:pt x="1466565" y="33474"/>
                  <a:pt x="1744603" y="-9546"/>
                  <a:pt x="1925463" y="0"/>
                </a:cubicBezTo>
                <a:cubicBezTo>
                  <a:pt x="2106323" y="9546"/>
                  <a:pt x="2361093" y="-467"/>
                  <a:pt x="2491989" y="0"/>
                </a:cubicBezTo>
                <a:cubicBezTo>
                  <a:pt x="2622885" y="467"/>
                  <a:pt x="3042188" y="28299"/>
                  <a:pt x="3196853" y="0"/>
                </a:cubicBezTo>
                <a:cubicBezTo>
                  <a:pt x="3351518" y="-28299"/>
                  <a:pt x="3608238" y="29753"/>
                  <a:pt x="3809492" y="0"/>
                </a:cubicBezTo>
                <a:cubicBezTo>
                  <a:pt x="4010746" y="-29753"/>
                  <a:pt x="4380254" y="-32704"/>
                  <a:pt x="4560469" y="0"/>
                </a:cubicBezTo>
                <a:cubicBezTo>
                  <a:pt x="4740684" y="32704"/>
                  <a:pt x="5018894" y="-4862"/>
                  <a:pt x="5173108" y="0"/>
                </a:cubicBezTo>
                <a:cubicBezTo>
                  <a:pt x="5467704" y="25978"/>
                  <a:pt x="5709968" y="222566"/>
                  <a:pt x="5734955" y="561847"/>
                </a:cubicBezTo>
                <a:cubicBezTo>
                  <a:pt x="5732128" y="585283"/>
                  <a:pt x="5731278" y="630445"/>
                  <a:pt x="5734955" y="677941"/>
                </a:cubicBezTo>
                <a:cubicBezTo>
                  <a:pt x="5760598" y="1026413"/>
                  <a:pt x="5488523" y="1292764"/>
                  <a:pt x="5173108" y="1239788"/>
                </a:cubicBezTo>
                <a:cubicBezTo>
                  <a:pt x="5035001" y="1261974"/>
                  <a:pt x="4888052" y="1263343"/>
                  <a:pt x="4652694" y="1239788"/>
                </a:cubicBezTo>
                <a:cubicBezTo>
                  <a:pt x="4417336" y="1216233"/>
                  <a:pt x="4240587" y="1247460"/>
                  <a:pt x="3901717" y="1239788"/>
                </a:cubicBezTo>
                <a:cubicBezTo>
                  <a:pt x="3562847" y="1232116"/>
                  <a:pt x="3600354" y="1241942"/>
                  <a:pt x="3335191" y="1239788"/>
                </a:cubicBezTo>
                <a:cubicBezTo>
                  <a:pt x="3070028" y="1237634"/>
                  <a:pt x="2905902" y="1214960"/>
                  <a:pt x="2676440" y="1239788"/>
                </a:cubicBezTo>
                <a:cubicBezTo>
                  <a:pt x="2446978" y="1264616"/>
                  <a:pt x="2146232" y="1238747"/>
                  <a:pt x="1925463" y="1239788"/>
                </a:cubicBezTo>
                <a:cubicBezTo>
                  <a:pt x="1704694" y="1240829"/>
                  <a:pt x="1404167" y="1240970"/>
                  <a:pt x="1266711" y="1239788"/>
                </a:cubicBezTo>
                <a:cubicBezTo>
                  <a:pt x="1129255" y="1238606"/>
                  <a:pt x="882004" y="1206433"/>
                  <a:pt x="561847" y="1239788"/>
                </a:cubicBezTo>
                <a:cubicBezTo>
                  <a:pt x="203755" y="1241756"/>
                  <a:pt x="23028" y="946729"/>
                  <a:pt x="0" y="677941"/>
                </a:cubicBezTo>
                <a:cubicBezTo>
                  <a:pt x="-2616" y="645007"/>
                  <a:pt x="788" y="590902"/>
                  <a:pt x="0" y="561847"/>
                </a:cubicBezTo>
                <a:close/>
              </a:path>
            </a:pathLst>
          </a:custGeom>
          <a:solidFill>
            <a:schemeClr val="bg1">
              <a:alpha val="82000"/>
            </a:schemeClr>
          </a:solidFill>
          <a:ln w="19050">
            <a:solidFill>
              <a:srgbClr val="F59D0F"/>
            </a:solidFill>
            <a:extLst>
              <a:ext uri="{C807C97D-BFC1-408E-A445-0C87EB9F89A2}">
                <ask:lineSketchStyleProps xmlns:ask="http://schemas.microsoft.com/office/drawing/2018/sketchyshapes" sd="1219033472">
                  <a:prstGeom prst="roundRect">
                    <a:avLst>
                      <a:gd name="adj" fmla="val 45318"/>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48" name="グループ化 47">
            <a:extLst>
              <a:ext uri="{FF2B5EF4-FFF2-40B4-BE49-F238E27FC236}">
                <a16:creationId xmlns:a16="http://schemas.microsoft.com/office/drawing/2014/main" id="{DEB93692-EFEB-9B23-4720-A873498518BA}"/>
              </a:ext>
            </a:extLst>
          </p:cNvPr>
          <p:cNvGrpSpPr/>
          <p:nvPr/>
        </p:nvGrpSpPr>
        <p:grpSpPr bwMode="gray">
          <a:xfrm>
            <a:off x="6998182" y="3034413"/>
            <a:ext cx="276381" cy="259054"/>
            <a:chOff x="-1781589" y="293317"/>
            <a:chExt cx="684074" cy="641187"/>
          </a:xfrm>
        </p:grpSpPr>
        <p:sp>
          <p:nvSpPr>
            <p:cNvPr id="49" name="正方形/長方形 48">
              <a:extLst>
                <a:ext uri="{FF2B5EF4-FFF2-40B4-BE49-F238E27FC236}">
                  <a16:creationId xmlns:a16="http://schemas.microsoft.com/office/drawing/2014/main" id="{1CA11433-AFEF-3070-9B3A-5BD991B8054E}"/>
                </a:ext>
              </a:extLst>
            </p:cNvPr>
            <p:cNvSpPr/>
            <p:nvPr/>
          </p:nvSpPr>
          <p:spPr bwMode="gray">
            <a:xfrm>
              <a:off x="-1600826" y="636924"/>
              <a:ext cx="271548" cy="190453"/>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1" name="グループ化 50">
              <a:extLst>
                <a:ext uri="{FF2B5EF4-FFF2-40B4-BE49-F238E27FC236}">
                  <a16:creationId xmlns:a16="http://schemas.microsoft.com/office/drawing/2014/main" id="{F15CC79C-FF01-EAAB-0ECD-6F0CC458F461}"/>
                </a:ext>
              </a:extLst>
            </p:cNvPr>
            <p:cNvGrpSpPr/>
            <p:nvPr/>
          </p:nvGrpSpPr>
          <p:grpSpPr bwMode="gray">
            <a:xfrm>
              <a:off x="-1781589" y="293317"/>
              <a:ext cx="684074" cy="641187"/>
              <a:chOff x="-1781589" y="293317"/>
              <a:chExt cx="684074" cy="641187"/>
            </a:xfrm>
          </p:grpSpPr>
          <p:sp>
            <p:nvSpPr>
              <p:cNvPr id="52" name="楕円 51">
                <a:extLst>
                  <a:ext uri="{FF2B5EF4-FFF2-40B4-BE49-F238E27FC236}">
                    <a16:creationId xmlns:a16="http://schemas.microsoft.com/office/drawing/2014/main" id="{0238F4DF-8AB5-D9AE-4D4D-2218D7904B2F}"/>
                  </a:ext>
                </a:extLst>
              </p:cNvPr>
              <p:cNvSpPr/>
              <p:nvPr/>
            </p:nvSpPr>
            <p:spPr bwMode="gray">
              <a:xfrm>
                <a:off x="-1781589" y="293317"/>
                <a:ext cx="410874" cy="38717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highlight>
                    <a:srgbClr val="000000"/>
                  </a:highlight>
                </a:endParaRPr>
              </a:p>
            </p:txBody>
          </p:sp>
          <p:sp>
            <p:nvSpPr>
              <p:cNvPr id="53" name="楕円 52">
                <a:extLst>
                  <a:ext uri="{FF2B5EF4-FFF2-40B4-BE49-F238E27FC236}">
                    <a16:creationId xmlns:a16="http://schemas.microsoft.com/office/drawing/2014/main" id="{173D9B2A-5DB9-417E-5228-D3DDE7246718}"/>
                  </a:ext>
                </a:extLst>
              </p:cNvPr>
              <p:cNvSpPr/>
              <p:nvPr/>
            </p:nvSpPr>
            <p:spPr bwMode="gray">
              <a:xfrm>
                <a:off x="-1557544" y="405503"/>
                <a:ext cx="45719" cy="106404"/>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highlight>
                    <a:srgbClr val="000000"/>
                  </a:highlight>
                </a:endParaRPr>
              </a:p>
            </p:txBody>
          </p:sp>
          <p:grpSp>
            <p:nvGrpSpPr>
              <p:cNvPr id="57" name="グループ化 56">
                <a:extLst>
                  <a:ext uri="{FF2B5EF4-FFF2-40B4-BE49-F238E27FC236}">
                    <a16:creationId xmlns:a16="http://schemas.microsoft.com/office/drawing/2014/main" id="{E090E6C0-5563-0D22-37C7-1E7999FAAEDE}"/>
                  </a:ext>
                </a:extLst>
              </p:cNvPr>
              <p:cNvGrpSpPr/>
              <p:nvPr/>
            </p:nvGrpSpPr>
            <p:grpSpPr bwMode="gray">
              <a:xfrm rot="10800000">
                <a:off x="-1656346" y="512311"/>
                <a:ext cx="144534" cy="76761"/>
                <a:chOff x="-802430" y="59107"/>
                <a:chExt cx="321926" cy="162327"/>
              </a:xfrm>
            </p:grpSpPr>
            <p:sp>
              <p:nvSpPr>
                <p:cNvPr id="78" name="円弧 77">
                  <a:extLst>
                    <a:ext uri="{FF2B5EF4-FFF2-40B4-BE49-F238E27FC236}">
                      <a16:creationId xmlns:a16="http://schemas.microsoft.com/office/drawing/2014/main" id="{87A57681-43DA-5FC6-66D7-7F2CE3F6EA32}"/>
                    </a:ext>
                  </a:extLst>
                </p:cNvPr>
                <p:cNvSpPr/>
                <p:nvPr/>
              </p:nvSpPr>
              <p:spPr bwMode="gray">
                <a:xfrm>
                  <a:off x="-802430" y="59107"/>
                  <a:ext cx="315624" cy="161472"/>
                </a:xfrm>
                <a:prstGeom prst="arc">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highlight>
                      <a:srgbClr val="000000"/>
                    </a:highlight>
                  </a:endParaRPr>
                </a:p>
              </p:txBody>
            </p:sp>
            <p:sp>
              <p:nvSpPr>
                <p:cNvPr id="80" name="円弧 79">
                  <a:extLst>
                    <a:ext uri="{FF2B5EF4-FFF2-40B4-BE49-F238E27FC236}">
                      <a16:creationId xmlns:a16="http://schemas.microsoft.com/office/drawing/2014/main" id="{0CD69E2B-DBE2-CA80-D147-AAB296C20525}"/>
                    </a:ext>
                  </a:extLst>
                </p:cNvPr>
                <p:cNvSpPr/>
                <p:nvPr/>
              </p:nvSpPr>
              <p:spPr bwMode="gray">
                <a:xfrm flipH="1">
                  <a:off x="-796128" y="59962"/>
                  <a:ext cx="315624" cy="161472"/>
                </a:xfrm>
                <a:prstGeom prst="arc">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highlight>
                      <a:srgbClr val="000000"/>
                    </a:highlight>
                  </a:endParaRPr>
                </a:p>
              </p:txBody>
            </p:sp>
          </p:grpSp>
          <p:sp>
            <p:nvSpPr>
              <p:cNvPr id="65" name="フリーフォーム: 図形 64">
                <a:extLst>
                  <a:ext uri="{FF2B5EF4-FFF2-40B4-BE49-F238E27FC236}">
                    <a16:creationId xmlns:a16="http://schemas.microsoft.com/office/drawing/2014/main" id="{10EC9CEE-A4B3-A6AA-AF71-BDE7DCEB31F8}"/>
                  </a:ext>
                </a:extLst>
              </p:cNvPr>
              <p:cNvSpPr/>
              <p:nvPr/>
            </p:nvSpPr>
            <p:spPr bwMode="gray">
              <a:xfrm>
                <a:off x="-1655215" y="671562"/>
                <a:ext cx="142272" cy="254988"/>
              </a:xfrm>
              <a:custGeom>
                <a:avLst/>
                <a:gdLst>
                  <a:gd name="connsiteX0" fmla="*/ 36316 w 149434"/>
                  <a:gd name="connsiteY0" fmla="*/ 0 h 335357"/>
                  <a:gd name="connsiteX1" fmla="*/ 1940 w 149434"/>
                  <a:gd name="connsiteY1" fmla="*/ 281883 h 335357"/>
                  <a:gd name="connsiteX2" fmla="*/ 87880 w 149434"/>
                  <a:gd name="connsiteY2" fmla="*/ 330009 h 335357"/>
                  <a:gd name="connsiteX3" fmla="*/ 142881 w 149434"/>
                  <a:gd name="connsiteY3" fmla="*/ 209693 h 335357"/>
                  <a:gd name="connsiteX4" fmla="*/ 146319 w 149434"/>
                  <a:gd name="connsiteY4" fmla="*/ 189068 h 335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434" h="335357">
                    <a:moveTo>
                      <a:pt x="36316" y="0"/>
                    </a:moveTo>
                    <a:cubicBezTo>
                      <a:pt x="14831" y="113440"/>
                      <a:pt x="-6654" y="226881"/>
                      <a:pt x="1940" y="281883"/>
                    </a:cubicBezTo>
                    <a:cubicBezTo>
                      <a:pt x="10534" y="336885"/>
                      <a:pt x="64390" y="342041"/>
                      <a:pt x="87880" y="330009"/>
                    </a:cubicBezTo>
                    <a:cubicBezTo>
                      <a:pt x="111370" y="317977"/>
                      <a:pt x="133141" y="233183"/>
                      <a:pt x="142881" y="209693"/>
                    </a:cubicBezTo>
                    <a:cubicBezTo>
                      <a:pt x="152621" y="186203"/>
                      <a:pt x="149470" y="187635"/>
                      <a:pt x="146319" y="189068"/>
                    </a:cubicBezTo>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highlight>
                    <a:srgbClr val="000000"/>
                  </a:highlight>
                </a:endParaRPr>
              </a:p>
            </p:txBody>
          </p:sp>
          <p:sp>
            <p:nvSpPr>
              <p:cNvPr id="66" name="フリーフォーム: 図形 65">
                <a:extLst>
                  <a:ext uri="{FF2B5EF4-FFF2-40B4-BE49-F238E27FC236}">
                    <a16:creationId xmlns:a16="http://schemas.microsoft.com/office/drawing/2014/main" id="{C35EB1D5-446E-404D-027A-0DC91A307455}"/>
                  </a:ext>
                </a:extLst>
              </p:cNvPr>
              <p:cNvSpPr/>
              <p:nvPr/>
            </p:nvSpPr>
            <p:spPr bwMode="gray">
              <a:xfrm>
                <a:off x="-1514168" y="827377"/>
                <a:ext cx="238429" cy="45719"/>
              </a:xfrm>
              <a:custGeom>
                <a:avLst/>
                <a:gdLst>
                  <a:gd name="connsiteX0" fmla="*/ 0 w 358367"/>
                  <a:gd name="connsiteY0" fmla="*/ 0 h 86022"/>
                  <a:gd name="connsiteX1" fmla="*/ 209693 w 358367"/>
                  <a:gd name="connsiteY1" fmla="*/ 85939 h 86022"/>
                  <a:gd name="connsiteX2" fmla="*/ 347197 w 358367"/>
                  <a:gd name="connsiteY2" fmla="*/ 17188 h 86022"/>
                  <a:gd name="connsiteX3" fmla="*/ 340322 w 358367"/>
                  <a:gd name="connsiteY3" fmla="*/ 17188 h 86022"/>
                </a:gdLst>
                <a:ahLst/>
                <a:cxnLst>
                  <a:cxn ang="0">
                    <a:pos x="connsiteX0" y="connsiteY0"/>
                  </a:cxn>
                  <a:cxn ang="0">
                    <a:pos x="connsiteX1" y="connsiteY1"/>
                  </a:cxn>
                  <a:cxn ang="0">
                    <a:pos x="connsiteX2" y="connsiteY2"/>
                  </a:cxn>
                  <a:cxn ang="0">
                    <a:pos x="connsiteX3" y="connsiteY3"/>
                  </a:cxn>
                </a:cxnLst>
                <a:rect l="l" t="t" r="r" b="b"/>
                <a:pathLst>
                  <a:path w="358367" h="86022">
                    <a:moveTo>
                      <a:pt x="0" y="0"/>
                    </a:moveTo>
                    <a:cubicBezTo>
                      <a:pt x="75913" y="41537"/>
                      <a:pt x="151827" y="83074"/>
                      <a:pt x="209693" y="85939"/>
                    </a:cubicBezTo>
                    <a:cubicBezTo>
                      <a:pt x="267559" y="88804"/>
                      <a:pt x="347197" y="17188"/>
                      <a:pt x="347197" y="17188"/>
                    </a:cubicBezTo>
                    <a:cubicBezTo>
                      <a:pt x="368968" y="5730"/>
                      <a:pt x="354645" y="11459"/>
                      <a:pt x="340322" y="17188"/>
                    </a:cubicBezTo>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highlight>
                    <a:srgbClr val="000000"/>
                  </a:highlight>
                </a:endParaRPr>
              </a:p>
            </p:txBody>
          </p:sp>
          <p:sp>
            <p:nvSpPr>
              <p:cNvPr id="69" name="フリーフォーム: 図形 68">
                <a:extLst>
                  <a:ext uri="{FF2B5EF4-FFF2-40B4-BE49-F238E27FC236}">
                    <a16:creationId xmlns:a16="http://schemas.microsoft.com/office/drawing/2014/main" id="{07FD6105-D9AE-3097-6C02-BE5CDE2DEC0A}"/>
                  </a:ext>
                </a:extLst>
              </p:cNvPr>
              <p:cNvSpPr/>
              <p:nvPr/>
            </p:nvSpPr>
            <p:spPr bwMode="gray">
              <a:xfrm>
                <a:off x="-1424791" y="597190"/>
                <a:ext cx="327276" cy="337314"/>
              </a:xfrm>
              <a:custGeom>
                <a:avLst/>
                <a:gdLst>
                  <a:gd name="connsiteX0" fmla="*/ 142272 w 327276"/>
                  <a:gd name="connsiteY0" fmla="*/ 250962 h 353989"/>
                  <a:gd name="connsiteX1" fmla="*/ 221337 w 327276"/>
                  <a:gd name="connsiteY1" fmla="*/ 336902 h 353989"/>
                  <a:gd name="connsiteX2" fmla="*/ 310714 w 327276"/>
                  <a:gd name="connsiteY2" fmla="*/ 347215 h 353989"/>
                  <a:gd name="connsiteX3" fmla="*/ 324465 w 327276"/>
                  <a:gd name="connsiteY3" fmla="*/ 257837 h 353989"/>
                  <a:gd name="connsiteX4" fmla="*/ 276338 w 327276"/>
                  <a:gd name="connsiteY4" fmla="*/ 216586 h 353989"/>
                  <a:gd name="connsiteX5" fmla="*/ 283213 w 327276"/>
                  <a:gd name="connsiteY5" fmla="*/ 106583 h 353989"/>
                  <a:gd name="connsiteX6" fmla="*/ 235087 w 327276"/>
                  <a:gd name="connsiteY6" fmla="*/ 17206 h 353989"/>
                  <a:gd name="connsiteX7" fmla="*/ 104459 w 327276"/>
                  <a:gd name="connsiteY7" fmla="*/ 18 h 353989"/>
                  <a:gd name="connsiteX8" fmla="*/ 8206 w 327276"/>
                  <a:gd name="connsiteY8" fmla="*/ 13768 h 353989"/>
                  <a:gd name="connsiteX9" fmla="*/ 11644 w 327276"/>
                  <a:gd name="connsiteY9" fmla="*/ 6893 h 353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7276" h="353989">
                    <a:moveTo>
                      <a:pt x="142272" y="250962"/>
                    </a:moveTo>
                    <a:cubicBezTo>
                      <a:pt x="167767" y="285911"/>
                      <a:pt x="193263" y="320860"/>
                      <a:pt x="221337" y="336902"/>
                    </a:cubicBezTo>
                    <a:cubicBezTo>
                      <a:pt x="249411" y="352944"/>
                      <a:pt x="293526" y="360393"/>
                      <a:pt x="310714" y="347215"/>
                    </a:cubicBezTo>
                    <a:cubicBezTo>
                      <a:pt x="327902" y="334038"/>
                      <a:pt x="330194" y="279609"/>
                      <a:pt x="324465" y="257837"/>
                    </a:cubicBezTo>
                    <a:cubicBezTo>
                      <a:pt x="318736" y="236065"/>
                      <a:pt x="283213" y="241795"/>
                      <a:pt x="276338" y="216586"/>
                    </a:cubicBezTo>
                    <a:cubicBezTo>
                      <a:pt x="269463" y="191377"/>
                      <a:pt x="290088" y="139813"/>
                      <a:pt x="283213" y="106583"/>
                    </a:cubicBezTo>
                    <a:cubicBezTo>
                      <a:pt x="276338" y="73353"/>
                      <a:pt x="264879" y="34967"/>
                      <a:pt x="235087" y="17206"/>
                    </a:cubicBezTo>
                    <a:cubicBezTo>
                      <a:pt x="205295" y="-555"/>
                      <a:pt x="142272" y="591"/>
                      <a:pt x="104459" y="18"/>
                    </a:cubicBezTo>
                    <a:cubicBezTo>
                      <a:pt x="66646" y="-555"/>
                      <a:pt x="23675" y="12622"/>
                      <a:pt x="8206" y="13768"/>
                    </a:cubicBezTo>
                    <a:cubicBezTo>
                      <a:pt x="-7263" y="14914"/>
                      <a:pt x="2190" y="10903"/>
                      <a:pt x="11644" y="6893"/>
                    </a:cubicBezTo>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highlight>
                    <a:srgbClr val="000000"/>
                  </a:highlight>
                </a:endParaRPr>
              </a:p>
            </p:txBody>
          </p:sp>
          <p:sp>
            <p:nvSpPr>
              <p:cNvPr id="71" name="フリーフォーム: 図形 70">
                <a:extLst>
                  <a:ext uri="{FF2B5EF4-FFF2-40B4-BE49-F238E27FC236}">
                    <a16:creationId xmlns:a16="http://schemas.microsoft.com/office/drawing/2014/main" id="{66CC91A4-E178-2DBC-F6B1-4F45428DBE21}"/>
                  </a:ext>
                </a:extLst>
              </p:cNvPr>
              <p:cNvSpPr/>
              <p:nvPr/>
            </p:nvSpPr>
            <p:spPr bwMode="gray">
              <a:xfrm>
                <a:off x="-1310020" y="597721"/>
                <a:ext cx="3438" cy="244069"/>
              </a:xfrm>
              <a:custGeom>
                <a:avLst/>
                <a:gdLst>
                  <a:gd name="connsiteX0" fmla="*/ 3438 w 3438"/>
                  <a:gd name="connsiteY0" fmla="*/ 0 h 244069"/>
                  <a:gd name="connsiteX1" fmla="*/ 0 w 3438"/>
                  <a:gd name="connsiteY1" fmla="*/ 244069 h 244069"/>
                </a:gdLst>
                <a:ahLst/>
                <a:cxnLst>
                  <a:cxn ang="0">
                    <a:pos x="connsiteX0" y="connsiteY0"/>
                  </a:cxn>
                  <a:cxn ang="0">
                    <a:pos x="connsiteX1" y="connsiteY1"/>
                  </a:cxn>
                </a:cxnLst>
                <a:rect l="l" t="t" r="r" b="b"/>
                <a:pathLst>
                  <a:path w="3438" h="244069">
                    <a:moveTo>
                      <a:pt x="3438" y="0"/>
                    </a:moveTo>
                    <a:lnTo>
                      <a:pt x="0" y="244069"/>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highlight>
                    <a:srgbClr val="000000"/>
                  </a:highlight>
                </a:endParaRPr>
              </a:p>
            </p:txBody>
          </p:sp>
          <p:sp>
            <p:nvSpPr>
              <p:cNvPr id="73" name="フリーフォーム: 図形 72">
                <a:extLst>
                  <a:ext uri="{FF2B5EF4-FFF2-40B4-BE49-F238E27FC236}">
                    <a16:creationId xmlns:a16="http://schemas.microsoft.com/office/drawing/2014/main" id="{04768B2B-FA46-D458-28D2-A64094EC89BD}"/>
                  </a:ext>
                </a:extLst>
              </p:cNvPr>
              <p:cNvSpPr/>
              <p:nvPr/>
            </p:nvSpPr>
            <p:spPr bwMode="gray">
              <a:xfrm>
                <a:off x="-1275644" y="745537"/>
                <a:ext cx="134066" cy="96253"/>
              </a:xfrm>
              <a:custGeom>
                <a:avLst/>
                <a:gdLst>
                  <a:gd name="connsiteX0" fmla="*/ 0 w 134066"/>
                  <a:gd name="connsiteY0" fmla="*/ 96253 h 96253"/>
                  <a:gd name="connsiteX1" fmla="*/ 134066 w 134066"/>
                  <a:gd name="connsiteY1" fmla="*/ 0 h 96253"/>
                </a:gdLst>
                <a:ahLst/>
                <a:cxnLst>
                  <a:cxn ang="0">
                    <a:pos x="connsiteX0" y="connsiteY0"/>
                  </a:cxn>
                  <a:cxn ang="0">
                    <a:pos x="connsiteX1" y="connsiteY1"/>
                  </a:cxn>
                </a:cxnLst>
                <a:rect l="l" t="t" r="r" b="b"/>
                <a:pathLst>
                  <a:path w="134066" h="96253">
                    <a:moveTo>
                      <a:pt x="0" y="96253"/>
                    </a:moveTo>
                    <a:lnTo>
                      <a:pt x="134066"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highlight>
                    <a:srgbClr val="000000"/>
                  </a:highlight>
                </a:endParaRPr>
              </a:p>
            </p:txBody>
          </p:sp>
          <p:sp>
            <p:nvSpPr>
              <p:cNvPr id="75" name="楕円 74">
                <a:extLst>
                  <a:ext uri="{FF2B5EF4-FFF2-40B4-BE49-F238E27FC236}">
                    <a16:creationId xmlns:a16="http://schemas.microsoft.com/office/drawing/2014/main" id="{0180053E-8B76-D4BD-3399-368595A4A087}"/>
                  </a:ext>
                </a:extLst>
              </p:cNvPr>
              <p:cNvSpPr/>
              <p:nvPr/>
            </p:nvSpPr>
            <p:spPr bwMode="gray">
              <a:xfrm>
                <a:off x="-1668303" y="410178"/>
                <a:ext cx="45719" cy="106404"/>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highlight>
                    <a:srgbClr val="000000"/>
                  </a:highlight>
                </a:endParaRPr>
              </a:p>
            </p:txBody>
          </p:sp>
        </p:grpSp>
      </p:grpSp>
      <p:pic>
        <p:nvPicPr>
          <p:cNvPr id="72" name="図 71">
            <a:extLst>
              <a:ext uri="{FF2B5EF4-FFF2-40B4-BE49-F238E27FC236}">
                <a16:creationId xmlns:a16="http://schemas.microsoft.com/office/drawing/2014/main" id="{D8C7A0EC-F9C6-6595-99DE-381643C95E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3797" y="1646096"/>
            <a:ext cx="1376209" cy="1322591"/>
          </a:xfrm>
          <a:prstGeom prst="rect">
            <a:avLst/>
          </a:prstGeom>
        </p:spPr>
      </p:pic>
      <p:pic>
        <p:nvPicPr>
          <p:cNvPr id="74" name="図 73">
            <a:extLst>
              <a:ext uri="{FF2B5EF4-FFF2-40B4-BE49-F238E27FC236}">
                <a16:creationId xmlns:a16="http://schemas.microsoft.com/office/drawing/2014/main" id="{86D607CF-6DE9-5B30-DF14-F190A07B8A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6011" y="1764381"/>
            <a:ext cx="1221170" cy="1172966"/>
          </a:xfrm>
          <a:prstGeom prst="rect">
            <a:avLst/>
          </a:prstGeom>
        </p:spPr>
      </p:pic>
      <p:sp>
        <p:nvSpPr>
          <p:cNvPr id="68" name="タイトル 5">
            <a:extLst>
              <a:ext uri="{FF2B5EF4-FFF2-40B4-BE49-F238E27FC236}">
                <a16:creationId xmlns:a16="http://schemas.microsoft.com/office/drawing/2014/main" id="{2FE0EB38-5CD8-A980-0A62-77C3624B81C2}"/>
              </a:ext>
            </a:extLst>
          </p:cNvPr>
          <p:cNvSpPr txBox="1">
            <a:spLocks/>
          </p:cNvSpPr>
          <p:nvPr/>
        </p:nvSpPr>
        <p:spPr bwMode="white">
          <a:xfrm>
            <a:off x="5931800" y="1886399"/>
            <a:ext cx="1404461" cy="363664"/>
          </a:xfrm>
          <a:prstGeom prst="rect">
            <a:avLst/>
          </a:prstGeom>
        </p:spPr>
        <p:txBody>
          <a:bodyPr vert="horz" lIns="91440" tIns="45720" rIns="91440" bIns="45720" rtlCol="0" anchor="b">
            <a:noAutofit/>
          </a:bodyPr>
          <a:lstStyle>
            <a:lvl1pPr algn="ctr" defTabSz="755934" rtl="0" eaLnBrk="1" latinLnBrk="0" hangingPunct="1">
              <a:lnSpc>
                <a:spcPct val="90000"/>
              </a:lnSpc>
              <a:spcBef>
                <a:spcPct val="0"/>
              </a:spcBef>
              <a:buNone/>
              <a:defRPr kumimoji="1" sz="4960" kern="1200">
                <a:solidFill>
                  <a:schemeClr val="tx1"/>
                </a:solidFill>
                <a:latin typeface="+mj-lt"/>
                <a:ea typeface="+mj-ea"/>
                <a:cs typeface="+mj-cs"/>
              </a:defRPr>
            </a:lvl1pPr>
          </a:lstStyle>
          <a:p>
            <a:r>
              <a:rPr lang="en-US" altLang="ja-JP" sz="1800" b="1" dirty="0">
                <a:ln w="15875">
                  <a:solidFill>
                    <a:schemeClr val="bg1"/>
                  </a:solidFill>
                </a:ln>
                <a:solidFill>
                  <a:schemeClr val="bg1"/>
                </a:solidFill>
                <a:latin typeface="07やさしさゴシックボールド" panose="02000600000000000000" pitchFamily="2" charset="-128"/>
                <a:ea typeface="07やさしさゴシックボールド" panose="02000600000000000000" pitchFamily="2" charset="-128"/>
              </a:rPr>
              <a:t>2025</a:t>
            </a:r>
            <a:r>
              <a:rPr lang="ja-JP" altLang="en-US" sz="1800" b="1" dirty="0">
                <a:ln w="15875">
                  <a:solidFill>
                    <a:schemeClr val="bg1"/>
                  </a:solidFill>
                </a:ln>
                <a:solidFill>
                  <a:schemeClr val="bg1"/>
                </a:solidFill>
                <a:latin typeface="07やさしさゴシックボールド" panose="02000600000000000000" pitchFamily="2" charset="-128"/>
                <a:ea typeface="07やさしさゴシックボールド" panose="02000600000000000000" pitchFamily="2" charset="-128"/>
              </a:rPr>
              <a:t>年</a:t>
            </a:r>
            <a:endParaRPr lang="en-US" altLang="ja-JP" sz="1800" b="1" dirty="0">
              <a:ln w="15875">
                <a:solidFill>
                  <a:schemeClr val="bg1"/>
                </a:solidFill>
              </a:ln>
              <a:solidFill>
                <a:schemeClr val="bg1"/>
              </a:solidFill>
              <a:latin typeface="07やさしさゴシックボールド" panose="02000600000000000000" pitchFamily="2" charset="-128"/>
              <a:ea typeface="07やさしさゴシックボールド" panose="02000600000000000000" pitchFamily="2" charset="-128"/>
            </a:endParaRPr>
          </a:p>
        </p:txBody>
      </p:sp>
      <p:sp>
        <p:nvSpPr>
          <p:cNvPr id="70" name="タイトル 5">
            <a:extLst>
              <a:ext uri="{FF2B5EF4-FFF2-40B4-BE49-F238E27FC236}">
                <a16:creationId xmlns:a16="http://schemas.microsoft.com/office/drawing/2014/main" id="{F2845F62-8FD5-542E-753F-32BF9B240CA6}"/>
              </a:ext>
            </a:extLst>
          </p:cNvPr>
          <p:cNvSpPr txBox="1">
            <a:spLocks/>
          </p:cNvSpPr>
          <p:nvPr/>
        </p:nvSpPr>
        <p:spPr bwMode="white">
          <a:xfrm>
            <a:off x="5921714" y="2116001"/>
            <a:ext cx="1386191" cy="583874"/>
          </a:xfrm>
          <a:prstGeom prst="rect">
            <a:avLst/>
          </a:prstGeom>
        </p:spPr>
        <p:txBody>
          <a:bodyPr vert="horz" lIns="91440" tIns="45720" rIns="91440" bIns="45720" rtlCol="0" anchor="b">
            <a:noAutofit/>
          </a:bodyPr>
          <a:lstStyle>
            <a:lvl1pPr algn="ctr" defTabSz="755934" rtl="0" eaLnBrk="1" latinLnBrk="0" hangingPunct="1">
              <a:lnSpc>
                <a:spcPct val="90000"/>
              </a:lnSpc>
              <a:spcBef>
                <a:spcPct val="0"/>
              </a:spcBef>
              <a:buNone/>
              <a:defRPr kumimoji="1" sz="4960" kern="1200">
                <a:solidFill>
                  <a:schemeClr val="tx1"/>
                </a:solidFill>
                <a:latin typeface="+mj-lt"/>
                <a:ea typeface="+mj-ea"/>
                <a:cs typeface="+mj-cs"/>
              </a:defRPr>
            </a:lvl1pPr>
          </a:lstStyle>
          <a:p>
            <a:r>
              <a:rPr lang="en-US" altLang="ja-JP" sz="3200" b="1" dirty="0">
                <a:ln w="25400">
                  <a:solidFill>
                    <a:schemeClr val="bg1"/>
                  </a:solidFill>
                </a:ln>
                <a:solidFill>
                  <a:schemeClr val="bg1"/>
                </a:solidFill>
                <a:latin typeface="07やさしさゴシックボールド" panose="02000600000000000000" pitchFamily="2" charset="-128"/>
                <a:ea typeface="07やさしさゴシックボールド" panose="02000600000000000000" pitchFamily="2" charset="-128"/>
              </a:rPr>
              <a:t>7</a:t>
            </a:r>
            <a:r>
              <a:rPr lang="ja-JP" altLang="en-US" sz="2400" b="1" dirty="0">
                <a:ln w="3175">
                  <a:solidFill>
                    <a:schemeClr val="bg1"/>
                  </a:solidFill>
                </a:ln>
                <a:solidFill>
                  <a:schemeClr val="bg1"/>
                </a:solidFill>
                <a:latin typeface="07やさしさゴシックボールド" panose="02000600000000000000" pitchFamily="2" charset="-128"/>
                <a:ea typeface="07やさしさゴシックボールド" panose="02000600000000000000" pitchFamily="2" charset="-128"/>
              </a:rPr>
              <a:t>月</a:t>
            </a:r>
            <a:r>
              <a:rPr lang="ja-JP" altLang="en-US" sz="1200" b="1" dirty="0">
                <a:ln w="3175">
                  <a:solidFill>
                    <a:schemeClr val="bg1"/>
                  </a:solidFill>
                </a:ln>
                <a:solidFill>
                  <a:schemeClr val="bg1"/>
                </a:solidFill>
                <a:latin typeface="07やさしさゴシックボールド" panose="02000600000000000000" pitchFamily="2" charset="-128"/>
                <a:ea typeface="07やさしさゴシックボールド" panose="02000600000000000000" pitchFamily="2" charset="-128"/>
              </a:rPr>
              <a:t>発行</a:t>
            </a:r>
            <a:endParaRPr lang="en-US" altLang="ja-JP" sz="3200" b="1" dirty="0">
              <a:ln w="3175">
                <a:solidFill>
                  <a:schemeClr val="bg1"/>
                </a:solidFill>
              </a:ln>
              <a:solidFill>
                <a:schemeClr val="bg1"/>
              </a:solidFill>
              <a:latin typeface="07やさしさゴシックボールド" panose="02000600000000000000" pitchFamily="2" charset="-128"/>
              <a:ea typeface="07やさしさゴシックボールド" panose="02000600000000000000" pitchFamily="2" charset="-128"/>
            </a:endParaRPr>
          </a:p>
        </p:txBody>
      </p:sp>
      <p:sp>
        <p:nvSpPr>
          <p:cNvPr id="7" name="四角形: 角を丸くする 6">
            <a:extLst>
              <a:ext uri="{FF2B5EF4-FFF2-40B4-BE49-F238E27FC236}">
                <a16:creationId xmlns:a16="http://schemas.microsoft.com/office/drawing/2014/main" id="{60FE8430-FCD8-0064-15E7-5577DCE7E50B}"/>
              </a:ext>
            </a:extLst>
          </p:cNvPr>
          <p:cNvSpPr/>
          <p:nvPr/>
        </p:nvSpPr>
        <p:spPr bwMode="gray">
          <a:xfrm>
            <a:off x="249289" y="8392771"/>
            <a:ext cx="7073968" cy="2015496"/>
          </a:xfrm>
          <a:prstGeom prst="roundRect">
            <a:avLst>
              <a:gd name="adj" fmla="val 6711"/>
            </a:avLst>
          </a:prstGeom>
          <a:solidFill>
            <a:schemeClr val="accent6">
              <a:lumMod val="20000"/>
              <a:lumOff val="80000"/>
            </a:schemeClr>
          </a:solidFill>
          <a:ln w="25400">
            <a:solidFill>
              <a:srgbClr val="CA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a:extLst>
              <a:ext uri="{FF2B5EF4-FFF2-40B4-BE49-F238E27FC236}">
                <a16:creationId xmlns:a16="http://schemas.microsoft.com/office/drawing/2014/main" id="{D6023F79-81EA-E8EB-FF0E-93404892877F}"/>
              </a:ext>
            </a:extLst>
          </p:cNvPr>
          <p:cNvSpPr txBox="1"/>
          <p:nvPr/>
        </p:nvSpPr>
        <p:spPr>
          <a:xfrm>
            <a:off x="140347" y="10396654"/>
            <a:ext cx="7629489" cy="248466"/>
          </a:xfrm>
          <a:prstGeom prst="rect">
            <a:avLst/>
          </a:prstGeom>
          <a:noFill/>
        </p:spPr>
        <p:txBody>
          <a:bodyPr wrap="square" rtlCol="0">
            <a:spAutoFit/>
          </a:bodyPr>
          <a:lstStyle/>
          <a:p>
            <a:pPr>
              <a:lnSpc>
                <a:spcPts val="1400"/>
              </a:lnSpc>
            </a:pPr>
            <a:r>
              <a:rPr kumimoji="1" lang="en-US" altLang="ja-JP" sz="1000" dirty="0">
                <a:latin typeface="07やさしさゴシックボールド" panose="02000600000000000000" pitchFamily="2" charset="-128"/>
                <a:ea typeface="07やさしさゴシックボールド" panose="02000600000000000000" pitchFamily="2" charset="-128"/>
              </a:rPr>
              <a:t> </a:t>
            </a:r>
            <a:r>
              <a:rPr kumimoji="1" lang="ja-JP" altLang="en-US" sz="1000" dirty="0">
                <a:latin typeface="07やさしさゴシックボールド" panose="02000600000000000000" pitchFamily="2" charset="-128"/>
                <a:ea typeface="07やさしさゴシックボールド" panose="02000600000000000000" pitchFamily="2" charset="-128"/>
              </a:rPr>
              <a:t>シュシュでは子育て世代へ向けてのさまざまな活動を行っています。お気軽にお問合せください。くわしくは裏面まで▶▶▶</a:t>
            </a:r>
          </a:p>
        </p:txBody>
      </p:sp>
      <p:pic>
        <p:nvPicPr>
          <p:cNvPr id="30" name="図 29">
            <a:extLst>
              <a:ext uri="{FF2B5EF4-FFF2-40B4-BE49-F238E27FC236}">
                <a16:creationId xmlns:a16="http://schemas.microsoft.com/office/drawing/2014/main" id="{23144310-664B-5A6E-4D9F-E65AC8EE8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233" y="9442603"/>
            <a:ext cx="298337" cy="286713"/>
          </a:xfrm>
          <a:prstGeom prst="rect">
            <a:avLst/>
          </a:prstGeom>
        </p:spPr>
      </p:pic>
      <p:pic>
        <p:nvPicPr>
          <p:cNvPr id="79" name="図 78" descr="図形&#10;&#10;自動的に生成された説明">
            <a:extLst>
              <a:ext uri="{FF2B5EF4-FFF2-40B4-BE49-F238E27FC236}">
                <a16:creationId xmlns:a16="http://schemas.microsoft.com/office/drawing/2014/main" id="{DD00C5C1-C54A-4C8B-DCCA-0180BC299A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993" y="8421263"/>
            <a:ext cx="298336" cy="295778"/>
          </a:xfrm>
          <a:prstGeom prst="rect">
            <a:avLst/>
          </a:prstGeom>
        </p:spPr>
      </p:pic>
      <p:sp>
        <p:nvSpPr>
          <p:cNvPr id="45" name="テキスト ボックス 44">
            <a:extLst>
              <a:ext uri="{FF2B5EF4-FFF2-40B4-BE49-F238E27FC236}">
                <a16:creationId xmlns:a16="http://schemas.microsoft.com/office/drawing/2014/main" id="{4ECAC834-7749-AEF4-979A-1EFD85BE6B7D}"/>
              </a:ext>
            </a:extLst>
          </p:cNvPr>
          <p:cNvSpPr txBox="1"/>
          <p:nvPr/>
        </p:nvSpPr>
        <p:spPr>
          <a:xfrm>
            <a:off x="933301" y="10862383"/>
            <a:ext cx="982086" cy="279266"/>
          </a:xfrm>
          <a:prstGeom prst="rect">
            <a:avLst/>
          </a:prstGeom>
          <a:noFill/>
        </p:spPr>
        <p:txBody>
          <a:bodyPr wrap="none" rtlCol="0">
            <a:spAutoFit/>
          </a:bodyPr>
          <a:lstStyle/>
          <a:p>
            <a:pPr algn="ctr"/>
            <a:r>
              <a:rPr kumimoji="1" lang="ja-JP" altLang="en-US" sz="600" b="1" dirty="0">
                <a:latin typeface="HG丸ｺﾞｼｯｸM-PRO" panose="020F0600000000000000" pitchFamily="50" charset="-128"/>
                <a:ea typeface="HG丸ｺﾞｼｯｸM-PRO" panose="020F0600000000000000" pitchFamily="50" charset="-128"/>
              </a:rPr>
              <a:t>乳幼児親子が安心して</a:t>
            </a:r>
            <a:endParaRPr kumimoji="1" lang="en-US" altLang="ja-JP" sz="600" b="1" dirty="0">
              <a:latin typeface="HG丸ｺﾞｼｯｸM-PRO" panose="020F0600000000000000" pitchFamily="50" charset="-128"/>
              <a:ea typeface="HG丸ｺﾞｼｯｸM-PRO" panose="020F0600000000000000" pitchFamily="50" charset="-128"/>
            </a:endParaRPr>
          </a:p>
          <a:p>
            <a:pPr algn="ctr"/>
            <a:r>
              <a:rPr kumimoji="1" lang="ja-JP" altLang="en-US" sz="600" b="1" dirty="0">
                <a:latin typeface="HG丸ｺﾞｼｯｸM-PRO" panose="020F0600000000000000" pitchFamily="50" charset="-128"/>
                <a:ea typeface="HG丸ｺﾞｼｯｸM-PRO" panose="020F0600000000000000" pitchFamily="50" charset="-128"/>
              </a:rPr>
              <a:t>集える居場所</a:t>
            </a:r>
          </a:p>
        </p:txBody>
      </p:sp>
      <p:sp>
        <p:nvSpPr>
          <p:cNvPr id="1037" name="テキスト ボックス 1036">
            <a:extLst>
              <a:ext uri="{FF2B5EF4-FFF2-40B4-BE49-F238E27FC236}">
                <a16:creationId xmlns:a16="http://schemas.microsoft.com/office/drawing/2014/main" id="{9C935CC8-F0F9-29EC-1A65-DF2B661ABF24}"/>
              </a:ext>
            </a:extLst>
          </p:cNvPr>
          <p:cNvSpPr txBox="1"/>
          <p:nvPr/>
        </p:nvSpPr>
        <p:spPr>
          <a:xfrm>
            <a:off x="3274710" y="10862383"/>
            <a:ext cx="982086" cy="279266"/>
          </a:xfrm>
          <a:prstGeom prst="rect">
            <a:avLst/>
          </a:prstGeom>
          <a:noFill/>
        </p:spPr>
        <p:txBody>
          <a:bodyPr wrap="none" rtlCol="0">
            <a:spAutoFit/>
          </a:bodyPr>
          <a:lstStyle/>
          <a:p>
            <a:pPr algn="ctr"/>
            <a:r>
              <a:rPr kumimoji="1" lang="ja-JP" altLang="en-US" sz="600" b="1" dirty="0">
                <a:latin typeface="HG丸ｺﾞｼｯｸM-PRO" panose="020F0600000000000000" pitchFamily="50" charset="-128"/>
                <a:ea typeface="HG丸ｺﾞｼｯｸM-PRO" panose="020F0600000000000000" pitchFamily="50" charset="-128"/>
              </a:rPr>
              <a:t>０歳さん限定ひろば</a:t>
            </a:r>
            <a:endParaRPr kumimoji="1" lang="en-US" altLang="ja-JP" sz="600" b="1" dirty="0">
              <a:latin typeface="HG丸ｺﾞｼｯｸM-PRO" panose="020F0600000000000000" pitchFamily="50" charset="-128"/>
              <a:ea typeface="HG丸ｺﾞｼｯｸM-PRO" panose="020F0600000000000000" pitchFamily="50" charset="-128"/>
            </a:endParaRPr>
          </a:p>
          <a:p>
            <a:pPr algn="ctr"/>
            <a:r>
              <a:rPr kumimoji="1" lang="ja-JP" altLang="en-US" sz="600" b="1" dirty="0">
                <a:latin typeface="HG丸ｺﾞｼｯｸM-PRO" panose="020F0600000000000000" pitchFamily="50" charset="-128"/>
                <a:ea typeface="HG丸ｺﾞｼｯｸM-PRO" panose="020F0600000000000000" pitchFamily="50" charset="-128"/>
              </a:rPr>
              <a:t>妊婦さんの見学大歓迎</a:t>
            </a:r>
          </a:p>
        </p:txBody>
      </p:sp>
      <p:sp>
        <p:nvSpPr>
          <p:cNvPr id="1078" name="テキスト ボックス 1077">
            <a:extLst>
              <a:ext uri="{FF2B5EF4-FFF2-40B4-BE49-F238E27FC236}">
                <a16:creationId xmlns:a16="http://schemas.microsoft.com/office/drawing/2014/main" id="{4CBA93AB-D1A5-22F4-4C73-2C660BB117CE}"/>
              </a:ext>
            </a:extLst>
          </p:cNvPr>
          <p:cNvSpPr txBox="1"/>
          <p:nvPr/>
        </p:nvSpPr>
        <p:spPr>
          <a:xfrm>
            <a:off x="6266290" y="10863517"/>
            <a:ext cx="1162167" cy="276999"/>
          </a:xfrm>
          <a:prstGeom prst="rect">
            <a:avLst/>
          </a:prstGeom>
          <a:noFill/>
        </p:spPr>
        <p:txBody>
          <a:bodyPr wrap="square" rtlCol="0">
            <a:spAutoFit/>
          </a:bodyPr>
          <a:lstStyle/>
          <a:p>
            <a:pPr algn="ctr"/>
            <a:r>
              <a:rPr kumimoji="1" lang="ja-JP" altLang="en-US" sz="600" b="1" dirty="0">
                <a:latin typeface="HG丸ｺﾞｼｯｸM-PRO" panose="020F0600000000000000" pitchFamily="50" charset="-128"/>
                <a:ea typeface="HG丸ｺﾞｼｯｸM-PRO" panose="020F0600000000000000" pitchFamily="50" charset="-128"/>
              </a:rPr>
              <a:t>いつも見守ってくださり</a:t>
            </a:r>
            <a:endParaRPr kumimoji="1" lang="en-US" altLang="ja-JP" sz="600" b="1" dirty="0">
              <a:latin typeface="HG丸ｺﾞｼｯｸM-PRO" panose="020F0600000000000000" pitchFamily="50" charset="-128"/>
              <a:ea typeface="HG丸ｺﾞｼｯｸM-PRO" panose="020F0600000000000000" pitchFamily="50" charset="-128"/>
            </a:endParaRPr>
          </a:p>
          <a:p>
            <a:pPr algn="ctr"/>
            <a:r>
              <a:rPr kumimoji="1" lang="ja-JP" altLang="en-US" sz="600" b="1" dirty="0">
                <a:latin typeface="HG丸ｺﾞｼｯｸM-PRO" panose="020F0600000000000000" pitchFamily="50" charset="-128"/>
                <a:ea typeface="HG丸ｺﾞｼｯｸM-PRO" panose="020F0600000000000000" pitchFamily="50" charset="-128"/>
              </a:rPr>
              <a:t>ありがとうございます</a:t>
            </a:r>
          </a:p>
        </p:txBody>
      </p:sp>
      <p:sp>
        <p:nvSpPr>
          <p:cNvPr id="1091" name="テキスト ボックス 1090">
            <a:extLst>
              <a:ext uri="{FF2B5EF4-FFF2-40B4-BE49-F238E27FC236}">
                <a16:creationId xmlns:a16="http://schemas.microsoft.com/office/drawing/2014/main" id="{D3AC10EE-E95B-669F-F564-BE9B4EF42516}"/>
              </a:ext>
            </a:extLst>
          </p:cNvPr>
          <p:cNvSpPr txBox="1"/>
          <p:nvPr/>
        </p:nvSpPr>
        <p:spPr>
          <a:xfrm>
            <a:off x="4875154" y="10909683"/>
            <a:ext cx="877163" cy="184666"/>
          </a:xfrm>
          <a:prstGeom prst="rect">
            <a:avLst/>
          </a:prstGeom>
          <a:noFill/>
        </p:spPr>
        <p:txBody>
          <a:bodyPr wrap="none" rtlCol="0">
            <a:spAutoFit/>
          </a:bodyPr>
          <a:lstStyle/>
          <a:p>
            <a:r>
              <a:rPr kumimoji="1" lang="ja-JP" altLang="en-US" sz="600" b="1" dirty="0">
                <a:latin typeface="HG丸ｺﾞｼｯｸM-PRO" panose="020F0600000000000000" pitchFamily="50" charset="-128"/>
                <a:ea typeface="HG丸ｺﾞｼｯｸM-PRO" panose="020F0600000000000000" pitchFamily="50" charset="-128"/>
              </a:rPr>
              <a:t>産前産後のお手伝い</a:t>
            </a:r>
          </a:p>
        </p:txBody>
      </p:sp>
      <p:sp>
        <p:nvSpPr>
          <p:cNvPr id="1094" name="テキスト ボックス 1093">
            <a:extLst>
              <a:ext uri="{FF2B5EF4-FFF2-40B4-BE49-F238E27FC236}">
                <a16:creationId xmlns:a16="http://schemas.microsoft.com/office/drawing/2014/main" id="{21176A42-C059-FD46-6647-CB15FCCB8AB9}"/>
              </a:ext>
            </a:extLst>
          </p:cNvPr>
          <p:cNvSpPr txBox="1"/>
          <p:nvPr/>
        </p:nvSpPr>
        <p:spPr>
          <a:xfrm>
            <a:off x="4200452" y="10863517"/>
            <a:ext cx="723275" cy="276999"/>
          </a:xfrm>
          <a:prstGeom prst="rect">
            <a:avLst/>
          </a:prstGeom>
          <a:noFill/>
        </p:spPr>
        <p:txBody>
          <a:bodyPr wrap="none" rtlCol="0">
            <a:spAutoFit/>
          </a:bodyPr>
          <a:lstStyle/>
          <a:p>
            <a:pPr algn="ctr"/>
            <a:r>
              <a:rPr kumimoji="1" lang="ja-JP" altLang="en-US" sz="600" b="1" dirty="0">
                <a:latin typeface="HG丸ｺﾞｼｯｸM-PRO" panose="020F0600000000000000" pitchFamily="50" charset="-128"/>
                <a:ea typeface="HG丸ｺﾞｼｯｸM-PRO" panose="020F0600000000000000" pitchFamily="50" charset="-128"/>
              </a:rPr>
              <a:t>親子で楽しい</a:t>
            </a:r>
            <a:endParaRPr kumimoji="1" lang="en-US" altLang="ja-JP" sz="600" b="1" dirty="0">
              <a:latin typeface="HG丸ｺﾞｼｯｸM-PRO" panose="020F0600000000000000" pitchFamily="50" charset="-128"/>
              <a:ea typeface="HG丸ｺﾞｼｯｸM-PRO" panose="020F0600000000000000" pitchFamily="50" charset="-128"/>
            </a:endParaRPr>
          </a:p>
          <a:p>
            <a:pPr algn="ctr"/>
            <a:r>
              <a:rPr kumimoji="1" lang="ja-JP" altLang="en-US" sz="600" b="1" dirty="0">
                <a:latin typeface="HG丸ｺﾞｼｯｸM-PRO" panose="020F0600000000000000" pitchFamily="50" charset="-128"/>
                <a:ea typeface="HG丸ｺﾞｼｯｸM-PRO" panose="020F0600000000000000" pitchFamily="50" charset="-128"/>
              </a:rPr>
              <a:t>音楽の世界へ♪</a:t>
            </a:r>
            <a:endParaRPr kumimoji="1" lang="en-US" altLang="ja-JP" sz="600" b="1" dirty="0">
              <a:latin typeface="HG丸ｺﾞｼｯｸM-PRO" panose="020F0600000000000000" pitchFamily="50" charset="-128"/>
              <a:ea typeface="HG丸ｺﾞｼｯｸM-PRO" panose="020F0600000000000000" pitchFamily="50" charset="-128"/>
            </a:endParaRPr>
          </a:p>
        </p:txBody>
      </p:sp>
      <p:sp>
        <p:nvSpPr>
          <p:cNvPr id="1097" name="テキスト ボックス 1096">
            <a:extLst>
              <a:ext uri="{FF2B5EF4-FFF2-40B4-BE49-F238E27FC236}">
                <a16:creationId xmlns:a16="http://schemas.microsoft.com/office/drawing/2014/main" id="{944967BE-E859-B98A-1309-33CBA18F8039}"/>
              </a:ext>
            </a:extLst>
          </p:cNvPr>
          <p:cNvSpPr txBox="1"/>
          <p:nvPr/>
        </p:nvSpPr>
        <p:spPr>
          <a:xfrm>
            <a:off x="5645319" y="10863517"/>
            <a:ext cx="800219" cy="276999"/>
          </a:xfrm>
          <a:prstGeom prst="rect">
            <a:avLst/>
          </a:prstGeom>
          <a:noFill/>
        </p:spPr>
        <p:txBody>
          <a:bodyPr wrap="none" rtlCol="0">
            <a:spAutoFit/>
          </a:bodyPr>
          <a:lstStyle/>
          <a:p>
            <a:pPr algn="ctr"/>
            <a:r>
              <a:rPr kumimoji="1" lang="ja-JP" altLang="en-US" sz="600" b="1" dirty="0">
                <a:latin typeface="HG丸ｺﾞｼｯｸM-PRO" panose="020F0600000000000000" pitchFamily="50" charset="-128"/>
                <a:ea typeface="HG丸ｺﾞｼｯｸM-PRO" panose="020F0600000000000000" pitchFamily="50" charset="-128"/>
              </a:rPr>
              <a:t>井草地域での</a:t>
            </a:r>
            <a:endParaRPr kumimoji="1" lang="en-US" altLang="ja-JP" sz="600" b="1" dirty="0">
              <a:latin typeface="HG丸ｺﾞｼｯｸM-PRO" panose="020F0600000000000000" pitchFamily="50" charset="-128"/>
              <a:ea typeface="HG丸ｺﾞｼｯｸM-PRO" panose="020F0600000000000000" pitchFamily="50" charset="-128"/>
            </a:endParaRPr>
          </a:p>
          <a:p>
            <a:pPr algn="ctr"/>
            <a:r>
              <a:rPr kumimoji="1" lang="ja-JP" altLang="en-US" sz="600" b="1" dirty="0">
                <a:latin typeface="HG丸ｺﾞｼｯｸM-PRO" panose="020F0600000000000000" pitchFamily="50" charset="-128"/>
                <a:ea typeface="HG丸ｺﾞｼｯｸM-PRO" panose="020F0600000000000000" pitchFamily="50" charset="-128"/>
              </a:rPr>
              <a:t>子育てサロンです</a:t>
            </a:r>
          </a:p>
        </p:txBody>
      </p:sp>
      <p:sp>
        <p:nvSpPr>
          <p:cNvPr id="1100" name="テキスト ボックス 1099">
            <a:extLst>
              <a:ext uri="{FF2B5EF4-FFF2-40B4-BE49-F238E27FC236}">
                <a16:creationId xmlns:a16="http://schemas.microsoft.com/office/drawing/2014/main" id="{179F9C43-87D9-916E-AD1A-41CB6EC4E4F5}"/>
              </a:ext>
            </a:extLst>
          </p:cNvPr>
          <p:cNvSpPr txBox="1"/>
          <p:nvPr/>
        </p:nvSpPr>
        <p:spPr>
          <a:xfrm>
            <a:off x="249437" y="10863517"/>
            <a:ext cx="723275" cy="276999"/>
          </a:xfrm>
          <a:prstGeom prst="rect">
            <a:avLst/>
          </a:prstGeom>
          <a:noFill/>
        </p:spPr>
        <p:txBody>
          <a:bodyPr wrap="none" rtlCol="0">
            <a:spAutoFit/>
          </a:bodyPr>
          <a:lstStyle/>
          <a:p>
            <a:r>
              <a:rPr kumimoji="1" lang="ja-JP" altLang="en-US" sz="600" b="1" dirty="0">
                <a:latin typeface="HG丸ｺﾞｼｯｸM-PRO" panose="020F0600000000000000" pitchFamily="50" charset="-128"/>
                <a:ea typeface="HG丸ｺﾞｼｯｸM-PRO" panose="020F0600000000000000" pitchFamily="50" charset="-128"/>
              </a:rPr>
              <a:t>生きる力を育む</a:t>
            </a:r>
            <a:endParaRPr kumimoji="1" lang="en-US" altLang="ja-JP" sz="600" b="1" dirty="0">
              <a:latin typeface="HG丸ｺﾞｼｯｸM-PRO" panose="020F0600000000000000" pitchFamily="50" charset="-128"/>
              <a:ea typeface="HG丸ｺﾞｼｯｸM-PRO" panose="020F0600000000000000" pitchFamily="50" charset="-128"/>
            </a:endParaRPr>
          </a:p>
          <a:p>
            <a:pPr algn="ctr"/>
            <a:r>
              <a:rPr kumimoji="1" lang="ja-JP" altLang="en-US" sz="600" b="1" dirty="0">
                <a:latin typeface="HG丸ｺﾞｼｯｸM-PRO" panose="020F0600000000000000" pitchFamily="50" charset="-128"/>
                <a:ea typeface="HG丸ｺﾞｼｯｸM-PRO" panose="020F0600000000000000" pitchFamily="50" charset="-128"/>
              </a:rPr>
              <a:t>認可保育園</a:t>
            </a:r>
          </a:p>
        </p:txBody>
      </p:sp>
      <p:sp>
        <p:nvSpPr>
          <p:cNvPr id="1102" name="テキスト ボックス 1101">
            <a:extLst>
              <a:ext uri="{FF2B5EF4-FFF2-40B4-BE49-F238E27FC236}">
                <a16:creationId xmlns:a16="http://schemas.microsoft.com/office/drawing/2014/main" id="{0D8F8696-783A-A32A-ECF3-3AC24B88D9F9}"/>
              </a:ext>
            </a:extLst>
          </p:cNvPr>
          <p:cNvSpPr txBox="1"/>
          <p:nvPr/>
        </p:nvSpPr>
        <p:spPr>
          <a:xfrm>
            <a:off x="1954843" y="10905410"/>
            <a:ext cx="1338828" cy="184666"/>
          </a:xfrm>
          <a:prstGeom prst="rect">
            <a:avLst/>
          </a:prstGeom>
          <a:noFill/>
        </p:spPr>
        <p:txBody>
          <a:bodyPr wrap="none" rtlCol="0">
            <a:spAutoFit/>
          </a:bodyPr>
          <a:lstStyle/>
          <a:p>
            <a:r>
              <a:rPr kumimoji="1" lang="ja-JP" altLang="en-US" sz="600" b="1" dirty="0">
                <a:latin typeface="HG丸ｺﾞｼｯｸM-PRO" panose="020F0600000000000000" pitchFamily="50" charset="-128"/>
                <a:ea typeface="HG丸ｺﾞｼｯｸM-PRO" panose="020F0600000000000000" pitchFamily="50" charset="-128"/>
              </a:rPr>
              <a:t>お子さんを一時預かりいたします</a:t>
            </a:r>
          </a:p>
        </p:txBody>
      </p:sp>
      <p:sp>
        <p:nvSpPr>
          <p:cNvPr id="4" name="四角形: 角を丸くする 3">
            <a:extLst>
              <a:ext uri="{FF2B5EF4-FFF2-40B4-BE49-F238E27FC236}">
                <a16:creationId xmlns:a16="http://schemas.microsoft.com/office/drawing/2014/main" id="{348624FA-85AE-F51F-1884-9DB686583995}"/>
              </a:ext>
            </a:extLst>
          </p:cNvPr>
          <p:cNvSpPr/>
          <p:nvPr/>
        </p:nvSpPr>
        <p:spPr bwMode="gray">
          <a:xfrm>
            <a:off x="247860" y="6104554"/>
            <a:ext cx="7141732" cy="1376186"/>
          </a:xfrm>
          <a:prstGeom prst="roundRect">
            <a:avLst>
              <a:gd name="adj" fmla="val 23203"/>
            </a:avLst>
          </a:prstGeom>
          <a:solidFill>
            <a:srgbClr val="FFEEBD"/>
          </a:solidFill>
          <a:ln w="57150" cmpd="thickThin">
            <a:solidFill>
              <a:srgbClr val="F59D0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40" name="四角形: 角を丸くする 39">
            <a:extLst>
              <a:ext uri="{FF2B5EF4-FFF2-40B4-BE49-F238E27FC236}">
                <a16:creationId xmlns:a16="http://schemas.microsoft.com/office/drawing/2014/main" id="{B2E4C062-5E66-00AE-59ED-9B83D858E05E}"/>
              </a:ext>
            </a:extLst>
          </p:cNvPr>
          <p:cNvSpPr/>
          <p:nvPr/>
        </p:nvSpPr>
        <p:spPr bwMode="gray">
          <a:xfrm>
            <a:off x="315046" y="6419107"/>
            <a:ext cx="3690547" cy="1000889"/>
          </a:xfrm>
          <a:prstGeom prst="roundRect">
            <a:avLst>
              <a:gd name="adj" fmla="val 32590"/>
            </a:avLst>
          </a:prstGeom>
          <a:solidFill>
            <a:schemeClr val="bg1"/>
          </a:solidFill>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41" name="テキスト ボックス 40">
            <a:extLst>
              <a:ext uri="{FF2B5EF4-FFF2-40B4-BE49-F238E27FC236}">
                <a16:creationId xmlns:a16="http://schemas.microsoft.com/office/drawing/2014/main" id="{77948480-3E0C-F53F-6DA7-C295A5FAE438}"/>
              </a:ext>
            </a:extLst>
          </p:cNvPr>
          <p:cNvSpPr txBox="1"/>
          <p:nvPr/>
        </p:nvSpPr>
        <p:spPr bwMode="auto">
          <a:xfrm>
            <a:off x="1956403" y="6425459"/>
            <a:ext cx="1862323" cy="492443"/>
          </a:xfrm>
          <a:prstGeom prst="rect">
            <a:avLst/>
          </a:prstGeom>
          <a:noFill/>
        </p:spPr>
        <p:txBody>
          <a:bodyPr wrap="square" rtlCol="0">
            <a:spAutoFit/>
          </a:bodyPr>
          <a:lstStyle/>
          <a:p>
            <a:r>
              <a:rPr kumimoji="1" lang="ja-JP" altLang="en-US" sz="1300" dirty="0">
                <a:solidFill>
                  <a:srgbClr val="7C521A"/>
                </a:solidFill>
                <a:latin typeface="07やさしさゴシックボールド" panose="02000600000000000000" pitchFamily="2" charset="-128"/>
                <a:ea typeface="07やさしさゴシックボールド" panose="02000600000000000000" pitchFamily="2" charset="-128"/>
              </a:rPr>
              <a:t>土曜ひろばイベント</a:t>
            </a:r>
            <a:endParaRPr kumimoji="1" lang="en-US" altLang="ja-JP" sz="1300" dirty="0">
              <a:solidFill>
                <a:srgbClr val="7C521A"/>
              </a:solidFill>
              <a:latin typeface="07やさしさゴシックボールド" panose="02000600000000000000" pitchFamily="2" charset="-128"/>
              <a:ea typeface="07やさしさゴシックボールド" panose="02000600000000000000" pitchFamily="2" charset="-128"/>
            </a:endParaRPr>
          </a:p>
          <a:p>
            <a:endParaRPr kumimoji="1" lang="en-US" altLang="ja-JP" sz="1300" dirty="0">
              <a:solidFill>
                <a:srgbClr val="7C521A"/>
              </a:solidFill>
              <a:latin typeface="07やさしさゴシックボールド" panose="02000600000000000000" pitchFamily="2" charset="-128"/>
              <a:ea typeface="07やさしさゴシックボールド" panose="02000600000000000000" pitchFamily="2" charset="-128"/>
            </a:endParaRPr>
          </a:p>
        </p:txBody>
      </p:sp>
      <p:sp>
        <p:nvSpPr>
          <p:cNvPr id="42" name="テキスト ボックス 41">
            <a:extLst>
              <a:ext uri="{FF2B5EF4-FFF2-40B4-BE49-F238E27FC236}">
                <a16:creationId xmlns:a16="http://schemas.microsoft.com/office/drawing/2014/main" id="{DD733F51-0060-99C5-722C-0130DB67E42E}"/>
              </a:ext>
            </a:extLst>
          </p:cNvPr>
          <p:cNvSpPr txBox="1"/>
          <p:nvPr/>
        </p:nvSpPr>
        <p:spPr>
          <a:xfrm>
            <a:off x="264453" y="6164362"/>
            <a:ext cx="2000966" cy="284693"/>
          </a:xfrm>
          <a:prstGeom prst="rect">
            <a:avLst/>
          </a:prstGeom>
          <a:noFill/>
          <a:ln>
            <a:noFill/>
          </a:ln>
          <a:effectLst>
            <a:glow rad="190500">
              <a:schemeClr val="bg1">
                <a:alpha val="90000"/>
              </a:schemeClr>
            </a:glow>
          </a:effectLst>
        </p:spPr>
        <p:txBody>
          <a:bodyPr wrap="square" rtlCol="0">
            <a:spAutoFit/>
          </a:bodyPr>
          <a:lstStyle/>
          <a:p>
            <a:pPr algn="ctr">
              <a:lnSpc>
                <a:spcPts val="1500"/>
              </a:lnSpc>
            </a:pPr>
            <a:r>
              <a:rPr kumimoji="1" lang="ja-JP" altLang="en-US" sz="1600" dirty="0">
                <a:ln w="6350">
                  <a:noFill/>
                </a:ln>
                <a:solidFill>
                  <a:schemeClr val="tx1">
                    <a:alpha val="97000"/>
                  </a:schemeClr>
                </a:solidFill>
                <a:effectLst>
                  <a:glow rad="127000">
                    <a:srgbClr val="FFFFFF"/>
                  </a:glow>
                </a:effectLst>
                <a:latin typeface="07やさしさゴシックボールド" panose="02000600000000000000" pitchFamily="2" charset="-128"/>
                <a:ea typeface="07やさしさゴシックボールド" panose="02000600000000000000" pitchFamily="2" charset="-128"/>
              </a:rPr>
              <a:t>近日中のイベント</a:t>
            </a:r>
            <a:endParaRPr kumimoji="1" lang="en-US" altLang="ja-JP" sz="1600" dirty="0">
              <a:ln w="6350">
                <a:noFill/>
              </a:ln>
              <a:solidFill>
                <a:schemeClr val="tx1">
                  <a:alpha val="97000"/>
                </a:schemeClr>
              </a:solidFill>
              <a:effectLst>
                <a:glow rad="127000">
                  <a:srgbClr val="FFFFFF"/>
                </a:glow>
              </a:effectLst>
              <a:latin typeface="07やさしさゴシックボールド" panose="02000600000000000000" pitchFamily="2" charset="-128"/>
              <a:ea typeface="07やさしさゴシックボールド" panose="02000600000000000000" pitchFamily="2" charset="-128"/>
            </a:endParaRPr>
          </a:p>
        </p:txBody>
      </p:sp>
      <p:pic>
        <p:nvPicPr>
          <p:cNvPr id="34" name="図 33">
            <a:extLst>
              <a:ext uri="{FF2B5EF4-FFF2-40B4-BE49-F238E27FC236}">
                <a16:creationId xmlns:a16="http://schemas.microsoft.com/office/drawing/2014/main" id="{A4F63A95-B1A6-5171-C08B-65FDAE4CE92C}"/>
              </a:ext>
            </a:extLst>
          </p:cNvPr>
          <p:cNvPicPr>
            <a:picLocks noChangeAspect="1"/>
          </p:cNvPicPr>
          <p:nvPr/>
        </p:nvPicPr>
        <p:blipFill>
          <a:blip r:embed="rId5"/>
          <a:stretch>
            <a:fillRect/>
          </a:stretch>
        </p:blipFill>
        <p:spPr>
          <a:xfrm>
            <a:off x="973989" y="7427708"/>
            <a:ext cx="922568" cy="922568"/>
          </a:xfrm>
          <a:prstGeom prst="rect">
            <a:avLst/>
          </a:prstGeom>
        </p:spPr>
      </p:pic>
      <p:pic>
        <p:nvPicPr>
          <p:cNvPr id="1030" name="図 1029">
            <a:extLst>
              <a:ext uri="{FF2B5EF4-FFF2-40B4-BE49-F238E27FC236}">
                <a16:creationId xmlns:a16="http://schemas.microsoft.com/office/drawing/2014/main" id="{83D17D8F-BF93-6BA7-03E3-36B60861B7C3}"/>
              </a:ext>
            </a:extLst>
          </p:cNvPr>
          <p:cNvPicPr>
            <a:picLocks noChangeAspect="1"/>
          </p:cNvPicPr>
          <p:nvPr/>
        </p:nvPicPr>
        <p:blipFill>
          <a:blip r:embed="rId6"/>
          <a:stretch>
            <a:fillRect/>
          </a:stretch>
        </p:blipFill>
        <p:spPr>
          <a:xfrm>
            <a:off x="3326667" y="7598137"/>
            <a:ext cx="752138" cy="752139"/>
          </a:xfrm>
          <a:prstGeom prst="rect">
            <a:avLst/>
          </a:prstGeom>
        </p:spPr>
      </p:pic>
      <p:pic>
        <p:nvPicPr>
          <p:cNvPr id="1080" name="図 1079">
            <a:extLst>
              <a:ext uri="{FF2B5EF4-FFF2-40B4-BE49-F238E27FC236}">
                <a16:creationId xmlns:a16="http://schemas.microsoft.com/office/drawing/2014/main" id="{E876051F-7B92-A1A8-D1D6-D519BB5F4C5A}"/>
              </a:ext>
            </a:extLst>
          </p:cNvPr>
          <p:cNvPicPr>
            <a:picLocks noChangeAspect="1"/>
          </p:cNvPicPr>
          <p:nvPr/>
        </p:nvPicPr>
        <p:blipFill>
          <a:blip r:embed="rId7"/>
          <a:stretch>
            <a:fillRect/>
          </a:stretch>
        </p:blipFill>
        <p:spPr>
          <a:xfrm>
            <a:off x="4900736" y="7635451"/>
            <a:ext cx="709962" cy="714825"/>
          </a:xfrm>
          <a:prstGeom prst="rect">
            <a:avLst/>
          </a:prstGeom>
        </p:spPr>
      </p:pic>
      <p:pic>
        <p:nvPicPr>
          <p:cNvPr id="1092" name="図 1091">
            <a:extLst>
              <a:ext uri="{FF2B5EF4-FFF2-40B4-BE49-F238E27FC236}">
                <a16:creationId xmlns:a16="http://schemas.microsoft.com/office/drawing/2014/main" id="{31F3BD3D-C1C3-1828-6E58-A94D0D74056C}"/>
              </a:ext>
            </a:extLst>
          </p:cNvPr>
          <p:cNvPicPr>
            <a:picLocks noChangeAspect="1"/>
          </p:cNvPicPr>
          <p:nvPr/>
        </p:nvPicPr>
        <p:blipFill>
          <a:blip r:embed="rId8"/>
          <a:stretch>
            <a:fillRect/>
          </a:stretch>
        </p:blipFill>
        <p:spPr>
          <a:xfrm>
            <a:off x="4054083" y="7478901"/>
            <a:ext cx="871375" cy="871375"/>
          </a:xfrm>
          <a:prstGeom prst="rect">
            <a:avLst/>
          </a:prstGeom>
        </p:spPr>
      </p:pic>
      <p:pic>
        <p:nvPicPr>
          <p:cNvPr id="1096" name="図 1095">
            <a:extLst>
              <a:ext uri="{FF2B5EF4-FFF2-40B4-BE49-F238E27FC236}">
                <a16:creationId xmlns:a16="http://schemas.microsoft.com/office/drawing/2014/main" id="{816DF45A-9BF2-2253-5B09-E555C4A1406C}"/>
              </a:ext>
            </a:extLst>
          </p:cNvPr>
          <p:cNvPicPr>
            <a:picLocks noChangeAspect="1"/>
          </p:cNvPicPr>
          <p:nvPr/>
        </p:nvPicPr>
        <p:blipFill>
          <a:blip r:embed="rId9"/>
          <a:stretch>
            <a:fillRect/>
          </a:stretch>
        </p:blipFill>
        <p:spPr>
          <a:xfrm>
            <a:off x="5585979" y="7640315"/>
            <a:ext cx="709961" cy="709961"/>
          </a:xfrm>
          <a:prstGeom prst="rect">
            <a:avLst/>
          </a:prstGeom>
        </p:spPr>
      </p:pic>
      <p:pic>
        <p:nvPicPr>
          <p:cNvPr id="1098" name="図 1097">
            <a:extLst>
              <a:ext uri="{FF2B5EF4-FFF2-40B4-BE49-F238E27FC236}">
                <a16:creationId xmlns:a16="http://schemas.microsoft.com/office/drawing/2014/main" id="{C132BEDE-87B3-DDE0-56E6-3D16D97EE85A}"/>
              </a:ext>
            </a:extLst>
          </p:cNvPr>
          <p:cNvPicPr>
            <a:picLocks noChangeAspect="1"/>
          </p:cNvPicPr>
          <p:nvPr/>
        </p:nvPicPr>
        <p:blipFill>
          <a:blip r:embed="rId10"/>
          <a:stretch>
            <a:fillRect/>
          </a:stretch>
        </p:blipFill>
        <p:spPr>
          <a:xfrm>
            <a:off x="320643" y="7656306"/>
            <a:ext cx="678068" cy="678068"/>
          </a:xfrm>
          <a:prstGeom prst="rect">
            <a:avLst/>
          </a:prstGeom>
        </p:spPr>
      </p:pic>
      <p:pic>
        <p:nvPicPr>
          <p:cNvPr id="1101" name="図 1100">
            <a:extLst>
              <a:ext uri="{FF2B5EF4-FFF2-40B4-BE49-F238E27FC236}">
                <a16:creationId xmlns:a16="http://schemas.microsoft.com/office/drawing/2014/main" id="{AC543AE0-8C5E-DFA0-FE58-8261DBA51D03}"/>
              </a:ext>
            </a:extLst>
          </p:cNvPr>
          <p:cNvPicPr>
            <a:picLocks noChangeAspect="1"/>
          </p:cNvPicPr>
          <p:nvPr/>
        </p:nvPicPr>
        <p:blipFill>
          <a:blip r:embed="rId11"/>
          <a:stretch>
            <a:fillRect/>
          </a:stretch>
        </p:blipFill>
        <p:spPr>
          <a:xfrm>
            <a:off x="1871835" y="7598138"/>
            <a:ext cx="752138" cy="752138"/>
          </a:xfrm>
          <a:prstGeom prst="rect">
            <a:avLst/>
          </a:prstGeom>
        </p:spPr>
      </p:pic>
      <p:pic>
        <p:nvPicPr>
          <p:cNvPr id="1103" name="Picture 2" descr="子ども・子育てプラザ天沼/プラザ善福寺一時保育">
            <a:extLst>
              <a:ext uri="{FF2B5EF4-FFF2-40B4-BE49-F238E27FC236}">
                <a16:creationId xmlns:a16="http://schemas.microsoft.com/office/drawing/2014/main" id="{25563408-C40A-112D-951A-0ADC64D7884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99251" y="7598138"/>
            <a:ext cx="752138" cy="752138"/>
          </a:xfrm>
          <a:prstGeom prst="rect">
            <a:avLst/>
          </a:prstGeom>
          <a:noFill/>
          <a:extLst>
            <a:ext uri="{909E8E84-426E-40DD-AFC4-6F175D3DCCD1}">
              <a14:hiddenFill xmlns:a14="http://schemas.microsoft.com/office/drawing/2010/main">
                <a:solidFill>
                  <a:srgbClr val="FFFFFF"/>
                </a:solidFill>
              </a14:hiddenFill>
            </a:ext>
          </a:extLst>
        </p:spPr>
      </p:pic>
      <p:sp>
        <p:nvSpPr>
          <p:cNvPr id="1105" name="加算記号 1104">
            <a:extLst>
              <a:ext uri="{FF2B5EF4-FFF2-40B4-BE49-F238E27FC236}">
                <a16:creationId xmlns:a16="http://schemas.microsoft.com/office/drawing/2014/main" id="{D843A248-F4FD-7F08-E2FF-1BE23DA09DF6}"/>
              </a:ext>
            </a:extLst>
          </p:cNvPr>
          <p:cNvSpPr/>
          <p:nvPr/>
        </p:nvSpPr>
        <p:spPr>
          <a:xfrm>
            <a:off x="6293246" y="8076597"/>
            <a:ext cx="179223" cy="179223"/>
          </a:xfrm>
          <a:prstGeom prst="mathPlus">
            <a:avLst>
              <a:gd name="adj1" fmla="val 1194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1050"/>
          </a:p>
        </p:txBody>
      </p:sp>
      <p:sp>
        <p:nvSpPr>
          <p:cNvPr id="58" name="四角形: 角を丸くする 57">
            <a:extLst>
              <a:ext uri="{FF2B5EF4-FFF2-40B4-BE49-F238E27FC236}">
                <a16:creationId xmlns:a16="http://schemas.microsoft.com/office/drawing/2014/main" id="{D5FB2DA3-0516-D2F7-3CF5-0B72E56312CF}"/>
              </a:ext>
            </a:extLst>
          </p:cNvPr>
          <p:cNvSpPr/>
          <p:nvPr/>
        </p:nvSpPr>
        <p:spPr bwMode="gray">
          <a:xfrm>
            <a:off x="5654198" y="6428948"/>
            <a:ext cx="1644996" cy="1006001"/>
          </a:xfrm>
          <a:prstGeom prst="roundRect">
            <a:avLst>
              <a:gd name="adj" fmla="val 29570"/>
            </a:avLst>
          </a:prstGeom>
          <a:solidFill>
            <a:schemeClr val="bg1"/>
          </a:solidFill>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 name="テキスト ボックス 7">
            <a:extLst>
              <a:ext uri="{FF2B5EF4-FFF2-40B4-BE49-F238E27FC236}">
                <a16:creationId xmlns:a16="http://schemas.microsoft.com/office/drawing/2014/main" id="{00C68E99-A758-7402-B20F-4B5099DBD5CC}"/>
              </a:ext>
            </a:extLst>
          </p:cNvPr>
          <p:cNvSpPr txBox="1"/>
          <p:nvPr/>
        </p:nvSpPr>
        <p:spPr bwMode="gray">
          <a:xfrm>
            <a:off x="444505" y="6615955"/>
            <a:ext cx="1298734" cy="400110"/>
          </a:xfrm>
          <a:prstGeom prst="rect">
            <a:avLst/>
          </a:prstGeom>
          <a:noFill/>
        </p:spPr>
        <p:txBody>
          <a:bodyPr wrap="square" rtlCol="0">
            <a:spAutoFit/>
          </a:bodyPr>
          <a:lstStyle/>
          <a:p>
            <a:pPr algn="ctr"/>
            <a:r>
              <a:rPr kumimoji="1" lang="ja-JP" altLang="en-US" sz="2000" b="1" spc="-150" dirty="0">
                <a:ln w="114300">
                  <a:solidFill>
                    <a:schemeClr val="accent2">
                      <a:lumMod val="75000"/>
                    </a:schemeClr>
                  </a:solidFill>
                </a:ln>
                <a:latin typeface="07やさしさゴシックボールド" panose="02000600000000000000" pitchFamily="2" charset="-128"/>
                <a:ea typeface="07やさしさゴシックボールド" panose="02000600000000000000" pitchFamily="2" charset="-128"/>
              </a:rPr>
              <a:t>無料週間 </a:t>
            </a:r>
            <a:endParaRPr kumimoji="1" lang="en-US" altLang="ja-JP" sz="2000" spc="-150" dirty="0">
              <a:ln w="114300">
                <a:solidFill>
                  <a:schemeClr val="accent2">
                    <a:lumMod val="75000"/>
                  </a:schemeClr>
                </a:solidFill>
              </a:ln>
              <a:latin typeface="07やさしさゴシックボールド" panose="02000600000000000000" pitchFamily="2" charset="-128"/>
              <a:ea typeface="07やさしさゴシックボールド" panose="02000600000000000000" pitchFamily="2" charset="-128"/>
            </a:endParaRPr>
          </a:p>
        </p:txBody>
      </p:sp>
      <p:sp>
        <p:nvSpPr>
          <p:cNvPr id="14" name="テキスト ボックス 13">
            <a:extLst>
              <a:ext uri="{FF2B5EF4-FFF2-40B4-BE49-F238E27FC236}">
                <a16:creationId xmlns:a16="http://schemas.microsoft.com/office/drawing/2014/main" id="{003EAC90-469B-934F-BD32-940B246179CA}"/>
              </a:ext>
            </a:extLst>
          </p:cNvPr>
          <p:cNvSpPr txBox="1"/>
          <p:nvPr/>
        </p:nvSpPr>
        <p:spPr bwMode="gray">
          <a:xfrm rot="36691">
            <a:off x="401304" y="6434587"/>
            <a:ext cx="1365383" cy="307777"/>
          </a:xfrm>
          <a:prstGeom prst="rect">
            <a:avLst/>
          </a:prstGeom>
          <a:noFill/>
        </p:spPr>
        <p:txBody>
          <a:bodyPr wrap="square" rtlCol="0">
            <a:spAutoFit/>
          </a:bodyPr>
          <a:lstStyle/>
          <a:p>
            <a:pPr algn="ctr"/>
            <a:r>
              <a:rPr kumimoji="1" lang="ja-JP" altLang="en-US" sz="1400" b="1" dirty="0">
                <a:ln w="76200">
                  <a:solidFill>
                    <a:srgbClr val="C55A11"/>
                  </a:solidFill>
                </a:ln>
                <a:solidFill>
                  <a:srgbClr val="7C521A"/>
                </a:solidFill>
                <a:latin typeface="07やさしさゴシックボールド" panose="02000600000000000000" pitchFamily="2" charset="-128"/>
                <a:ea typeface="07やさしさゴシックボールド" panose="02000600000000000000" pitchFamily="2" charset="-128"/>
              </a:rPr>
              <a:t>つどいの広場</a:t>
            </a:r>
            <a:endParaRPr kumimoji="1" lang="en-US" altLang="ja-JP" sz="1400" b="1" dirty="0">
              <a:ln w="76200">
                <a:solidFill>
                  <a:srgbClr val="C55A11"/>
                </a:solidFill>
              </a:ln>
              <a:solidFill>
                <a:srgbClr val="7C521A"/>
              </a:solidFill>
              <a:latin typeface="07やさしさゴシックボールド" panose="02000600000000000000" pitchFamily="2" charset="-128"/>
              <a:ea typeface="07やさしさゴシックボールド" panose="02000600000000000000" pitchFamily="2" charset="-128"/>
            </a:endParaRPr>
          </a:p>
        </p:txBody>
      </p:sp>
      <p:sp>
        <p:nvSpPr>
          <p:cNvPr id="16" name="テキスト ボックス 15">
            <a:extLst>
              <a:ext uri="{FF2B5EF4-FFF2-40B4-BE49-F238E27FC236}">
                <a16:creationId xmlns:a16="http://schemas.microsoft.com/office/drawing/2014/main" id="{01D47FB2-EDE9-4644-5B6D-CC37E20D476E}"/>
              </a:ext>
            </a:extLst>
          </p:cNvPr>
          <p:cNvSpPr txBox="1"/>
          <p:nvPr/>
        </p:nvSpPr>
        <p:spPr bwMode="gray">
          <a:xfrm rot="36691">
            <a:off x="436242" y="6434587"/>
            <a:ext cx="1295506" cy="307777"/>
          </a:xfrm>
          <a:prstGeom prst="rect">
            <a:avLst/>
          </a:prstGeom>
          <a:noFill/>
        </p:spPr>
        <p:txBody>
          <a:bodyPr wrap="square" rtlCol="0">
            <a:spAutoFit/>
          </a:bodyPr>
          <a:lstStyle/>
          <a:p>
            <a:pPr algn="ctr"/>
            <a:r>
              <a:rPr kumimoji="1" lang="ja-JP" altLang="en-US" sz="1400" dirty="0">
                <a:ln w="6350">
                  <a:noFill/>
                </a:ln>
                <a:solidFill>
                  <a:schemeClr val="bg1"/>
                </a:solidFill>
                <a:latin typeface="07やさしさゴシックボールド" panose="02000600000000000000" pitchFamily="2" charset="-128"/>
                <a:ea typeface="07やさしさゴシックボールド" panose="02000600000000000000" pitchFamily="2" charset="-128"/>
              </a:rPr>
              <a:t>つどいの広場</a:t>
            </a:r>
            <a:endParaRPr kumimoji="1" lang="en-US" altLang="ja-JP" sz="1400" dirty="0">
              <a:ln w="6350">
                <a:noFill/>
              </a:ln>
              <a:solidFill>
                <a:schemeClr val="bg1"/>
              </a:solidFill>
              <a:latin typeface="07やさしさゴシックボールド" panose="02000600000000000000" pitchFamily="2" charset="-128"/>
              <a:ea typeface="07やさしさゴシックボールド" panose="02000600000000000000" pitchFamily="2" charset="-128"/>
            </a:endParaRPr>
          </a:p>
        </p:txBody>
      </p:sp>
      <p:sp>
        <p:nvSpPr>
          <p:cNvPr id="10" name="テキスト ボックス 9">
            <a:extLst>
              <a:ext uri="{FF2B5EF4-FFF2-40B4-BE49-F238E27FC236}">
                <a16:creationId xmlns:a16="http://schemas.microsoft.com/office/drawing/2014/main" id="{F081AC14-7E44-DE0B-EB55-50D75987239B}"/>
              </a:ext>
            </a:extLst>
          </p:cNvPr>
          <p:cNvSpPr txBox="1"/>
          <p:nvPr/>
        </p:nvSpPr>
        <p:spPr bwMode="gray">
          <a:xfrm>
            <a:off x="316278" y="6615955"/>
            <a:ext cx="1555188" cy="400110"/>
          </a:xfrm>
          <a:prstGeom prst="rect">
            <a:avLst/>
          </a:prstGeom>
          <a:noFill/>
        </p:spPr>
        <p:txBody>
          <a:bodyPr wrap="square" rtlCol="0">
            <a:spAutoFit/>
          </a:bodyPr>
          <a:lstStyle/>
          <a:p>
            <a:pPr algn="ctr"/>
            <a:r>
              <a:rPr kumimoji="1" lang="ja-JP" altLang="en-US" sz="2000" spc="-150" dirty="0">
                <a:solidFill>
                  <a:schemeClr val="bg1"/>
                </a:solidFill>
                <a:latin typeface="07やさしさゴシックボールド" panose="02000600000000000000" pitchFamily="2" charset="-128"/>
                <a:ea typeface="07やさしさゴシックボールド" panose="02000600000000000000" pitchFamily="2" charset="-128"/>
              </a:rPr>
              <a:t>無料週間</a:t>
            </a:r>
            <a:endParaRPr kumimoji="1" lang="en-US" altLang="ja-JP" sz="900" spc="-150" dirty="0">
              <a:solidFill>
                <a:srgbClr val="7C521A"/>
              </a:solidFill>
              <a:latin typeface="07やさしさゴシックボールド" panose="02000600000000000000" pitchFamily="2" charset="-128"/>
              <a:ea typeface="07やさしさゴシックボールド" panose="02000600000000000000" pitchFamily="2" charset="-128"/>
            </a:endParaRPr>
          </a:p>
        </p:txBody>
      </p:sp>
      <p:sp>
        <p:nvSpPr>
          <p:cNvPr id="27" name="タイトル 1">
            <a:extLst>
              <a:ext uri="{FF2B5EF4-FFF2-40B4-BE49-F238E27FC236}">
                <a16:creationId xmlns:a16="http://schemas.microsoft.com/office/drawing/2014/main" id="{D6D13EF2-7EED-4FD4-361A-218A6ADFF1C5}"/>
              </a:ext>
            </a:extLst>
          </p:cNvPr>
          <p:cNvSpPr txBox="1">
            <a:spLocks/>
          </p:cNvSpPr>
          <p:nvPr/>
        </p:nvSpPr>
        <p:spPr>
          <a:xfrm>
            <a:off x="234230" y="6965705"/>
            <a:ext cx="1627769" cy="521073"/>
          </a:xfrm>
          <a:prstGeom prst="rect">
            <a:avLst/>
          </a:prstGeom>
        </p:spPr>
        <p:txBody>
          <a:bodyPr vert="horz" lIns="91440" tIns="45720" rIns="91440" bIns="45720" rtlCol="0" anchor="t" anchorCtr="0">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r">
              <a:lnSpc>
                <a:spcPct val="100000"/>
              </a:lnSpc>
            </a:pPr>
            <a:r>
              <a:rPr lang="en-US" altLang="ja-JP" sz="1200" dirty="0">
                <a:solidFill>
                  <a:srgbClr val="444444"/>
                </a:solidFill>
                <a:latin typeface="07やさしさゴシックボールド" panose="02000600000000000000" pitchFamily="2" charset="-128"/>
                <a:ea typeface="07やさしさゴシックボールド" panose="02000600000000000000" pitchFamily="2" charset="-128"/>
              </a:rPr>
              <a:t>7/22(</a:t>
            </a:r>
            <a:r>
              <a:rPr lang="ja-JP" altLang="en-US" sz="1200" dirty="0">
                <a:solidFill>
                  <a:srgbClr val="444444"/>
                </a:solidFill>
                <a:latin typeface="07やさしさゴシックボールド" panose="02000600000000000000" pitchFamily="2" charset="-128"/>
                <a:ea typeface="07やさしさゴシックボールド" panose="02000600000000000000" pitchFamily="2" charset="-128"/>
              </a:rPr>
              <a:t>火</a:t>
            </a:r>
            <a:r>
              <a:rPr lang="en-US" altLang="ja-JP" sz="1200" dirty="0">
                <a:solidFill>
                  <a:srgbClr val="444444"/>
                </a:solidFill>
                <a:latin typeface="07やさしさゴシックボールド" panose="02000600000000000000" pitchFamily="2" charset="-128"/>
                <a:ea typeface="07やさしさゴシックボールド" panose="02000600000000000000" pitchFamily="2" charset="-128"/>
              </a:rPr>
              <a:t>)</a:t>
            </a:r>
            <a:r>
              <a:rPr lang="ja-JP" altLang="en-US" sz="1200" dirty="0">
                <a:solidFill>
                  <a:srgbClr val="444444"/>
                </a:solidFill>
                <a:latin typeface="07やさしさゴシックボールド" panose="02000600000000000000" pitchFamily="2" charset="-128"/>
                <a:ea typeface="07やさしさゴシックボールド" panose="02000600000000000000" pitchFamily="2" charset="-128"/>
              </a:rPr>
              <a:t>～</a:t>
            </a:r>
            <a:r>
              <a:rPr lang="en-US" altLang="ja-JP" sz="1200" dirty="0">
                <a:solidFill>
                  <a:srgbClr val="444444"/>
                </a:solidFill>
                <a:latin typeface="07やさしさゴシックボールド" panose="02000600000000000000" pitchFamily="2" charset="-128"/>
                <a:ea typeface="07やさしさゴシックボールド" panose="02000600000000000000" pitchFamily="2" charset="-128"/>
              </a:rPr>
              <a:t>26(</a:t>
            </a:r>
            <a:r>
              <a:rPr lang="ja-JP" altLang="en-US" sz="1200" dirty="0">
                <a:solidFill>
                  <a:srgbClr val="444444"/>
                </a:solidFill>
                <a:latin typeface="07やさしさゴシックボールド" panose="02000600000000000000" pitchFamily="2" charset="-128"/>
                <a:ea typeface="07やさしさゴシックボールド" panose="02000600000000000000" pitchFamily="2" charset="-128"/>
              </a:rPr>
              <a:t>土</a:t>
            </a:r>
            <a:r>
              <a:rPr lang="en-US" altLang="ja-JP" sz="1200" dirty="0">
                <a:solidFill>
                  <a:srgbClr val="444444"/>
                </a:solidFill>
                <a:latin typeface="07やさしさゴシックボールド" panose="02000600000000000000" pitchFamily="2" charset="-128"/>
                <a:ea typeface="07やさしさゴシックボールド" panose="02000600000000000000" pitchFamily="2" charset="-128"/>
              </a:rPr>
              <a:t>)</a:t>
            </a:r>
          </a:p>
          <a:p>
            <a:pPr algn="r">
              <a:lnSpc>
                <a:spcPct val="100000"/>
              </a:lnSpc>
            </a:pPr>
            <a:r>
              <a:rPr lang="en-US" altLang="ja-JP" sz="1200" dirty="0">
                <a:solidFill>
                  <a:srgbClr val="444444"/>
                </a:solidFill>
                <a:latin typeface="07やさしさゴシックボールド" panose="02000600000000000000" pitchFamily="2" charset="-128"/>
                <a:ea typeface="07やさしさゴシックボールド" panose="02000600000000000000" pitchFamily="2" charset="-128"/>
              </a:rPr>
              <a:t>8/18(</a:t>
            </a:r>
            <a:r>
              <a:rPr lang="ja-JP" altLang="en-US" sz="1200" dirty="0">
                <a:solidFill>
                  <a:srgbClr val="444444"/>
                </a:solidFill>
                <a:latin typeface="07やさしさゴシックボールド" panose="02000600000000000000" pitchFamily="2" charset="-128"/>
                <a:ea typeface="07やさしさゴシックボールド" panose="02000600000000000000" pitchFamily="2" charset="-128"/>
              </a:rPr>
              <a:t>月</a:t>
            </a:r>
            <a:r>
              <a:rPr lang="en-US" altLang="ja-JP" sz="1200" dirty="0">
                <a:solidFill>
                  <a:srgbClr val="444444"/>
                </a:solidFill>
                <a:latin typeface="07やさしさゴシックボールド" panose="02000600000000000000" pitchFamily="2" charset="-128"/>
                <a:ea typeface="07やさしさゴシックボールド" panose="02000600000000000000" pitchFamily="2" charset="-128"/>
              </a:rPr>
              <a:t>)</a:t>
            </a:r>
            <a:r>
              <a:rPr lang="ja-JP" altLang="en-US" sz="1200" dirty="0">
                <a:solidFill>
                  <a:srgbClr val="444444"/>
                </a:solidFill>
                <a:latin typeface="07やさしさゴシックボールド" panose="02000600000000000000" pitchFamily="2" charset="-128"/>
                <a:ea typeface="07やさしさゴシックボールド" panose="02000600000000000000" pitchFamily="2" charset="-128"/>
              </a:rPr>
              <a:t>～</a:t>
            </a:r>
            <a:r>
              <a:rPr lang="en-US" altLang="ja-JP" sz="1200" dirty="0">
                <a:solidFill>
                  <a:srgbClr val="444444"/>
                </a:solidFill>
                <a:latin typeface="07やさしさゴシックボールド" panose="02000600000000000000" pitchFamily="2" charset="-128"/>
                <a:ea typeface="07やさしさゴシックボールド" panose="02000600000000000000" pitchFamily="2" charset="-128"/>
              </a:rPr>
              <a:t>23(</a:t>
            </a:r>
            <a:r>
              <a:rPr lang="ja-JP" altLang="en-US" sz="1200" dirty="0">
                <a:solidFill>
                  <a:srgbClr val="444444"/>
                </a:solidFill>
                <a:latin typeface="07やさしさゴシックボールド" panose="02000600000000000000" pitchFamily="2" charset="-128"/>
                <a:ea typeface="07やさしさゴシックボールド" panose="02000600000000000000" pitchFamily="2" charset="-128"/>
              </a:rPr>
              <a:t>土</a:t>
            </a:r>
            <a:r>
              <a:rPr lang="en-US" altLang="ja-JP" sz="1200" dirty="0">
                <a:solidFill>
                  <a:srgbClr val="444444"/>
                </a:solidFill>
                <a:latin typeface="07やさしさゴシックボールド" panose="02000600000000000000" pitchFamily="2" charset="-128"/>
                <a:ea typeface="07やさしさゴシックボールド" panose="02000600000000000000" pitchFamily="2" charset="-128"/>
              </a:rPr>
              <a:t>)</a:t>
            </a:r>
          </a:p>
          <a:p>
            <a:pPr algn="r">
              <a:lnSpc>
                <a:spcPct val="100000"/>
              </a:lnSpc>
            </a:pPr>
            <a:endParaRPr lang="ja-JP" altLang="en-US" sz="1200" dirty="0">
              <a:latin typeface="07やさしさゴシックボールド" panose="02000600000000000000" pitchFamily="2" charset="-128"/>
              <a:ea typeface="07やさしさゴシックボールド" panose="02000600000000000000" pitchFamily="2" charset="-128"/>
            </a:endParaRPr>
          </a:p>
        </p:txBody>
      </p:sp>
      <p:sp>
        <p:nvSpPr>
          <p:cNvPr id="21" name="テキスト ボックス 20">
            <a:extLst>
              <a:ext uri="{FF2B5EF4-FFF2-40B4-BE49-F238E27FC236}">
                <a16:creationId xmlns:a16="http://schemas.microsoft.com/office/drawing/2014/main" id="{EDFF3930-7E12-C505-9ED0-E5504A30FA61}"/>
              </a:ext>
            </a:extLst>
          </p:cNvPr>
          <p:cNvSpPr txBox="1"/>
          <p:nvPr/>
        </p:nvSpPr>
        <p:spPr>
          <a:xfrm>
            <a:off x="2146410" y="6153095"/>
            <a:ext cx="5211294" cy="259174"/>
          </a:xfrm>
          <a:prstGeom prst="rect">
            <a:avLst/>
          </a:prstGeom>
          <a:noFill/>
          <a:ln>
            <a:noFill/>
          </a:ln>
          <a:effectLst>
            <a:glow rad="190500">
              <a:schemeClr val="bg1">
                <a:alpha val="90000"/>
              </a:schemeClr>
            </a:glow>
          </a:effectLst>
        </p:spPr>
        <p:txBody>
          <a:bodyPr wrap="square" rtlCol="0">
            <a:spAutoFit/>
          </a:bodyPr>
          <a:lstStyle/>
          <a:p>
            <a:pPr>
              <a:lnSpc>
                <a:spcPts val="1500"/>
              </a:lnSpc>
            </a:pPr>
            <a:r>
              <a:rPr kumimoji="1" lang="ja-JP" altLang="en-US" sz="1050" dirty="0">
                <a:ln w="6350">
                  <a:noFill/>
                </a:ln>
                <a:solidFill>
                  <a:schemeClr val="tx1">
                    <a:alpha val="97000"/>
                  </a:schemeClr>
                </a:solidFill>
                <a:effectLst>
                  <a:glow rad="127000">
                    <a:srgbClr val="FFFFFF"/>
                  </a:glow>
                </a:effectLst>
                <a:latin typeface="07やさしさゴシックボールド" panose="02000600000000000000" pitchFamily="2" charset="-128"/>
                <a:ea typeface="07やさしさゴシックボールド" panose="02000600000000000000" pitchFamily="2" charset="-128"/>
              </a:rPr>
              <a:t>ひろばひとときスペースにて開催。</a:t>
            </a:r>
            <a:r>
              <a:rPr kumimoji="1" lang="ja-JP" altLang="en-US" sz="900" dirty="0">
                <a:ln w="6350">
                  <a:noFill/>
                </a:ln>
                <a:solidFill>
                  <a:schemeClr val="tx1">
                    <a:alpha val="97000"/>
                  </a:schemeClr>
                </a:solidFill>
                <a:effectLst>
                  <a:glow rad="127000">
                    <a:srgbClr val="FFFFFF"/>
                  </a:glow>
                </a:effectLst>
                <a:latin typeface="07やさしさゴシックボールド" panose="02000600000000000000" pitchFamily="2" charset="-128"/>
                <a:ea typeface="07やさしさゴシックボールド" panose="02000600000000000000" pitchFamily="2" charset="-128"/>
              </a:rPr>
              <a:t>変更もありますので詳細は</a:t>
            </a:r>
            <a:r>
              <a:rPr kumimoji="1" lang="en-US" altLang="ja-JP" sz="900" dirty="0">
                <a:ln w="6350">
                  <a:noFill/>
                </a:ln>
                <a:solidFill>
                  <a:schemeClr val="tx1">
                    <a:alpha val="97000"/>
                  </a:schemeClr>
                </a:solidFill>
                <a:effectLst>
                  <a:glow rad="127000">
                    <a:srgbClr val="FFFFFF"/>
                  </a:glow>
                </a:effectLst>
                <a:latin typeface="07やさしさゴシックボールド" panose="02000600000000000000" pitchFamily="2" charset="-128"/>
                <a:ea typeface="07やさしさゴシックボールド" panose="02000600000000000000" pitchFamily="2" charset="-128"/>
              </a:rPr>
              <a:t>HP</a:t>
            </a:r>
            <a:r>
              <a:rPr kumimoji="1" lang="ja-JP" altLang="en-US" sz="900" dirty="0">
                <a:ln w="6350">
                  <a:noFill/>
                </a:ln>
                <a:solidFill>
                  <a:schemeClr val="tx1">
                    <a:alpha val="97000"/>
                  </a:schemeClr>
                </a:solidFill>
                <a:effectLst>
                  <a:glow rad="127000">
                    <a:srgbClr val="FFFFFF"/>
                  </a:glow>
                </a:effectLst>
                <a:latin typeface="07やさしさゴシックボールド" panose="02000600000000000000" pitchFamily="2" charset="-128"/>
                <a:ea typeface="07やさしさゴシックボールド" panose="02000600000000000000" pitchFamily="2" charset="-128"/>
              </a:rPr>
              <a:t>やブログをご覧ください</a:t>
            </a:r>
            <a:endParaRPr kumimoji="1" lang="en-US" altLang="ja-JP" sz="950" dirty="0">
              <a:ln w="6350">
                <a:noFill/>
              </a:ln>
              <a:solidFill>
                <a:schemeClr val="tx1">
                  <a:alpha val="97000"/>
                </a:schemeClr>
              </a:solidFill>
              <a:effectLst>
                <a:glow rad="127000">
                  <a:srgbClr val="FFFFFF"/>
                </a:glow>
              </a:effectLst>
              <a:latin typeface="07やさしさゴシックボールド" panose="02000600000000000000" pitchFamily="2" charset="-128"/>
              <a:ea typeface="07やさしさゴシックボールド" panose="02000600000000000000" pitchFamily="2" charset="-128"/>
            </a:endParaRPr>
          </a:p>
        </p:txBody>
      </p:sp>
      <p:sp>
        <p:nvSpPr>
          <p:cNvPr id="6" name="テキスト ボックス 5">
            <a:extLst>
              <a:ext uri="{FF2B5EF4-FFF2-40B4-BE49-F238E27FC236}">
                <a16:creationId xmlns:a16="http://schemas.microsoft.com/office/drawing/2014/main" id="{713C398A-032A-32C1-0D69-B83CDCF0E6CA}"/>
              </a:ext>
            </a:extLst>
          </p:cNvPr>
          <p:cNvSpPr txBox="1"/>
          <p:nvPr/>
        </p:nvSpPr>
        <p:spPr>
          <a:xfrm>
            <a:off x="5940959" y="3008640"/>
            <a:ext cx="1130775" cy="338554"/>
          </a:xfrm>
          <a:prstGeom prst="rect">
            <a:avLst/>
          </a:prstGeom>
          <a:noFill/>
        </p:spPr>
        <p:txBody>
          <a:bodyPr wrap="square" rtlCol="0">
            <a:spAutoFit/>
          </a:bodyPr>
          <a:lstStyle/>
          <a:p>
            <a:pPr algn="ctr"/>
            <a:r>
              <a:rPr kumimoji="1" lang="ja-JP" altLang="en-US" sz="800" b="1" dirty="0">
                <a:effectLst>
                  <a:glow rad="177800">
                    <a:schemeClr val="bg1">
                      <a:alpha val="91000"/>
                    </a:schemeClr>
                  </a:glow>
                </a:effectLst>
              </a:rPr>
              <a:t>無理せず頼って暑い夏をのりこえようね</a:t>
            </a:r>
            <a:endParaRPr kumimoji="1" lang="en-US" altLang="ja-JP" sz="800" b="1" dirty="0">
              <a:effectLst>
                <a:glow rad="177800">
                  <a:schemeClr val="bg1">
                    <a:alpha val="91000"/>
                  </a:schemeClr>
                </a:glow>
              </a:effectLst>
            </a:endParaRPr>
          </a:p>
        </p:txBody>
      </p:sp>
      <p:pic>
        <p:nvPicPr>
          <p:cNvPr id="1046" name="図 1045">
            <a:extLst>
              <a:ext uri="{FF2B5EF4-FFF2-40B4-BE49-F238E27FC236}">
                <a16:creationId xmlns:a16="http://schemas.microsoft.com/office/drawing/2014/main" id="{A9428B97-1E00-8AFE-041D-4C88F618B058}"/>
              </a:ext>
            </a:extLst>
          </p:cNvPr>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l="3836" r="5465" b="2407"/>
          <a:stretch/>
        </p:blipFill>
        <p:spPr>
          <a:xfrm>
            <a:off x="6442936" y="7391884"/>
            <a:ext cx="923262" cy="958392"/>
          </a:xfrm>
          <a:prstGeom prst="ellipse">
            <a:avLst/>
          </a:prstGeom>
        </p:spPr>
      </p:pic>
      <p:sp>
        <p:nvSpPr>
          <p:cNvPr id="43" name="テキスト ボックス 42">
            <a:extLst>
              <a:ext uri="{FF2B5EF4-FFF2-40B4-BE49-F238E27FC236}">
                <a16:creationId xmlns:a16="http://schemas.microsoft.com/office/drawing/2014/main" id="{5D46D76B-4AFD-1E97-41DB-5AC371C36DE8}"/>
              </a:ext>
            </a:extLst>
          </p:cNvPr>
          <p:cNvSpPr txBox="1"/>
          <p:nvPr/>
        </p:nvSpPr>
        <p:spPr>
          <a:xfrm>
            <a:off x="5695578" y="6802582"/>
            <a:ext cx="1633676" cy="400110"/>
          </a:xfrm>
          <a:prstGeom prst="rect">
            <a:avLst/>
          </a:prstGeom>
          <a:noFill/>
        </p:spPr>
        <p:txBody>
          <a:bodyPr wrap="square" rtlCol="0">
            <a:spAutoFit/>
          </a:bodyPr>
          <a:lstStyle/>
          <a:p>
            <a:r>
              <a:rPr kumimoji="1" lang="en-US" altLang="ja-JP" sz="1000" dirty="0">
                <a:solidFill>
                  <a:srgbClr val="7C521A"/>
                </a:solidFill>
                <a:latin typeface="07やさしさゴシックボールド" panose="02000600000000000000" pitchFamily="2" charset="-128"/>
                <a:ea typeface="07やさしさゴシックボールド" panose="02000600000000000000" pitchFamily="2" charset="-128"/>
              </a:rPr>
              <a:t>7/13(</a:t>
            </a:r>
            <a:r>
              <a:rPr kumimoji="1" lang="ja-JP" altLang="en-US" sz="1000" dirty="0">
                <a:solidFill>
                  <a:srgbClr val="7C521A"/>
                </a:solidFill>
                <a:latin typeface="07やさしさゴシックボールド" panose="02000600000000000000" pitchFamily="2" charset="-128"/>
                <a:ea typeface="07やさしさゴシックボールド" panose="02000600000000000000" pitchFamily="2" charset="-128"/>
              </a:rPr>
              <a:t>日</a:t>
            </a:r>
            <a:r>
              <a:rPr kumimoji="1" lang="en-US" altLang="ja-JP" sz="1000" dirty="0">
                <a:solidFill>
                  <a:srgbClr val="7C521A"/>
                </a:solidFill>
                <a:latin typeface="07やさしさゴシックボールド" panose="02000600000000000000" pitchFamily="2" charset="-128"/>
                <a:ea typeface="07やさしさゴシックボールド" panose="02000600000000000000" pitchFamily="2" charset="-128"/>
              </a:rPr>
              <a:t>)10:00</a:t>
            </a:r>
            <a:r>
              <a:rPr kumimoji="1" lang="ja-JP" altLang="en-US" sz="1000" dirty="0">
                <a:solidFill>
                  <a:srgbClr val="7C521A"/>
                </a:solidFill>
                <a:latin typeface="07やさしさゴシックボールド" panose="02000600000000000000" pitchFamily="2" charset="-128"/>
                <a:ea typeface="07やさしさゴシックボールド" panose="02000600000000000000" pitchFamily="2" charset="-128"/>
              </a:rPr>
              <a:t>～</a:t>
            </a:r>
            <a:r>
              <a:rPr kumimoji="1" lang="en-US" altLang="ja-JP" sz="1000" dirty="0">
                <a:solidFill>
                  <a:srgbClr val="7C521A"/>
                </a:solidFill>
                <a:latin typeface="07やさしさゴシックボールド" panose="02000600000000000000" pitchFamily="2" charset="-128"/>
                <a:ea typeface="07やさしさゴシックボールド" panose="02000600000000000000" pitchFamily="2" charset="-128"/>
              </a:rPr>
              <a:t>12:00</a:t>
            </a:r>
          </a:p>
          <a:p>
            <a:r>
              <a:rPr kumimoji="1" lang="en-US" altLang="ja-JP" sz="1000" dirty="0">
                <a:solidFill>
                  <a:srgbClr val="7C521A"/>
                </a:solidFill>
                <a:latin typeface="07やさしさゴシックボールド" panose="02000600000000000000" pitchFamily="2" charset="-128"/>
                <a:ea typeface="07やさしさゴシックボールド" panose="02000600000000000000" pitchFamily="2" charset="-128"/>
              </a:rPr>
              <a:t>8/30(</a:t>
            </a:r>
            <a:r>
              <a:rPr kumimoji="1" lang="ja-JP" altLang="en-US" sz="1000" dirty="0">
                <a:solidFill>
                  <a:srgbClr val="7C521A"/>
                </a:solidFill>
                <a:latin typeface="07やさしさゴシックボールド" panose="02000600000000000000" pitchFamily="2" charset="-128"/>
                <a:ea typeface="07やさしさゴシックボールド" panose="02000600000000000000" pitchFamily="2" charset="-128"/>
              </a:rPr>
              <a:t>土</a:t>
            </a:r>
            <a:r>
              <a:rPr kumimoji="1" lang="en-US" altLang="ja-JP" sz="1000" dirty="0">
                <a:solidFill>
                  <a:srgbClr val="7C521A"/>
                </a:solidFill>
                <a:latin typeface="07やさしさゴシックボールド" panose="02000600000000000000" pitchFamily="2" charset="-128"/>
                <a:ea typeface="07やさしさゴシックボールド" panose="02000600000000000000" pitchFamily="2" charset="-128"/>
              </a:rPr>
              <a:t>)13:00</a:t>
            </a:r>
            <a:r>
              <a:rPr kumimoji="1" lang="ja-JP" altLang="en-US" sz="1000" dirty="0">
                <a:solidFill>
                  <a:srgbClr val="7C521A"/>
                </a:solidFill>
                <a:latin typeface="07やさしさゴシックボールド" panose="02000600000000000000" pitchFamily="2" charset="-128"/>
                <a:ea typeface="07やさしさゴシックボールド" panose="02000600000000000000" pitchFamily="2" charset="-128"/>
              </a:rPr>
              <a:t>～</a:t>
            </a:r>
            <a:r>
              <a:rPr kumimoji="1" lang="en-US" altLang="ja-JP" sz="1000" dirty="0">
                <a:solidFill>
                  <a:srgbClr val="7C521A"/>
                </a:solidFill>
                <a:latin typeface="07やさしさゴシックボールド" panose="02000600000000000000" pitchFamily="2" charset="-128"/>
                <a:ea typeface="07やさしさゴシックボールド" panose="02000600000000000000" pitchFamily="2" charset="-128"/>
              </a:rPr>
              <a:t>15:00</a:t>
            </a:r>
          </a:p>
        </p:txBody>
      </p:sp>
      <p:sp>
        <p:nvSpPr>
          <p:cNvPr id="55" name="テキスト ボックス 54">
            <a:extLst>
              <a:ext uri="{FF2B5EF4-FFF2-40B4-BE49-F238E27FC236}">
                <a16:creationId xmlns:a16="http://schemas.microsoft.com/office/drawing/2014/main" id="{4665F301-A163-28D0-9F99-AED99FDD0FD3}"/>
              </a:ext>
            </a:extLst>
          </p:cNvPr>
          <p:cNvSpPr txBox="1"/>
          <p:nvPr/>
        </p:nvSpPr>
        <p:spPr bwMode="gray">
          <a:xfrm>
            <a:off x="5748628" y="6408127"/>
            <a:ext cx="1484753" cy="438582"/>
          </a:xfrm>
          <a:prstGeom prst="rect">
            <a:avLst/>
          </a:prstGeom>
          <a:noFill/>
        </p:spPr>
        <p:txBody>
          <a:bodyPr wrap="square" rtlCol="0">
            <a:spAutoFit/>
          </a:bodyPr>
          <a:lstStyle/>
          <a:p>
            <a:pPr algn="ctr"/>
            <a:r>
              <a:rPr kumimoji="1" lang="ja-JP" altLang="en-US" sz="1050" dirty="0">
                <a:ln w="98425">
                  <a:solidFill>
                    <a:schemeClr val="accent6">
                      <a:lumMod val="50000"/>
                    </a:schemeClr>
                  </a:solidFill>
                </a:ln>
                <a:solidFill>
                  <a:schemeClr val="accent6">
                    <a:lumMod val="50000"/>
                  </a:schemeClr>
                </a:solidFill>
                <a:latin typeface="07やさしさゴシックボールド" panose="02000600000000000000" pitchFamily="2" charset="-128"/>
                <a:ea typeface="07やさしさゴシックボールド" panose="02000600000000000000" pitchFamily="2" charset="-128"/>
              </a:rPr>
              <a:t>ゆるっとおしゃべり</a:t>
            </a:r>
            <a:endParaRPr kumimoji="1" lang="en-US" altLang="ja-JP" sz="1050" dirty="0">
              <a:ln w="98425">
                <a:solidFill>
                  <a:schemeClr val="accent6">
                    <a:lumMod val="50000"/>
                  </a:schemeClr>
                </a:solidFill>
              </a:ln>
              <a:solidFill>
                <a:schemeClr val="accent6">
                  <a:lumMod val="50000"/>
                </a:schemeClr>
              </a:solidFill>
              <a:latin typeface="07やさしさゴシックボールド" panose="02000600000000000000" pitchFamily="2" charset="-128"/>
              <a:ea typeface="07やさしさゴシックボールド" panose="02000600000000000000" pitchFamily="2" charset="-128"/>
            </a:endParaRPr>
          </a:p>
          <a:p>
            <a:pPr algn="ctr"/>
            <a:r>
              <a:rPr kumimoji="1" lang="ja-JP" altLang="en-US" sz="1200" dirty="0">
                <a:ln w="98425">
                  <a:solidFill>
                    <a:schemeClr val="accent6">
                      <a:lumMod val="50000"/>
                    </a:schemeClr>
                  </a:solidFill>
                </a:ln>
                <a:solidFill>
                  <a:schemeClr val="accent6">
                    <a:lumMod val="50000"/>
                  </a:schemeClr>
                </a:solidFill>
                <a:latin typeface="07やさしさゴシックボールド" panose="02000600000000000000" pitchFamily="2" charset="-128"/>
                <a:ea typeface="07やさしさゴシックボールド" panose="02000600000000000000" pitchFamily="2" charset="-128"/>
              </a:rPr>
              <a:t>みんなの居場所</a:t>
            </a:r>
            <a:endParaRPr kumimoji="1" lang="en-US" altLang="ja-JP" sz="1000" dirty="0">
              <a:ln w="98425">
                <a:solidFill>
                  <a:schemeClr val="accent6">
                    <a:lumMod val="50000"/>
                  </a:schemeClr>
                </a:solidFill>
              </a:ln>
              <a:solidFill>
                <a:schemeClr val="accent6">
                  <a:lumMod val="50000"/>
                </a:schemeClr>
              </a:solidFill>
              <a:latin typeface="07やさしさゴシックボールド" panose="02000600000000000000" pitchFamily="2" charset="-128"/>
              <a:ea typeface="07やさしさゴシックボールド" panose="02000600000000000000" pitchFamily="2" charset="-128"/>
            </a:endParaRPr>
          </a:p>
        </p:txBody>
      </p:sp>
      <p:sp>
        <p:nvSpPr>
          <p:cNvPr id="59" name="テキスト ボックス 58">
            <a:extLst>
              <a:ext uri="{FF2B5EF4-FFF2-40B4-BE49-F238E27FC236}">
                <a16:creationId xmlns:a16="http://schemas.microsoft.com/office/drawing/2014/main" id="{9641EF03-71E2-1DE4-346B-E8C16A40C326}"/>
              </a:ext>
            </a:extLst>
          </p:cNvPr>
          <p:cNvSpPr txBox="1"/>
          <p:nvPr/>
        </p:nvSpPr>
        <p:spPr bwMode="gray">
          <a:xfrm>
            <a:off x="5748628" y="6407897"/>
            <a:ext cx="1484753" cy="438582"/>
          </a:xfrm>
          <a:prstGeom prst="rect">
            <a:avLst/>
          </a:prstGeom>
          <a:noFill/>
        </p:spPr>
        <p:txBody>
          <a:bodyPr wrap="square" rtlCol="0">
            <a:spAutoFit/>
          </a:bodyPr>
          <a:lstStyle/>
          <a:p>
            <a:pPr algn="ctr"/>
            <a:r>
              <a:rPr kumimoji="1" lang="ja-JP" altLang="en-US" sz="1050" dirty="0">
                <a:ln w="3175">
                  <a:solidFill>
                    <a:schemeClr val="bg1"/>
                  </a:solidFill>
                </a:ln>
                <a:solidFill>
                  <a:schemeClr val="bg1"/>
                </a:solidFill>
                <a:latin typeface="07やさしさゴシックボールド" panose="02000600000000000000" pitchFamily="2" charset="-128"/>
                <a:ea typeface="07やさしさゴシックボールド" panose="02000600000000000000" pitchFamily="2" charset="-128"/>
              </a:rPr>
              <a:t>ゆるっとおしゃべり</a:t>
            </a:r>
            <a:endParaRPr kumimoji="1" lang="en-US" altLang="ja-JP" sz="1050" dirty="0">
              <a:ln w="3175">
                <a:solidFill>
                  <a:schemeClr val="bg1"/>
                </a:solidFill>
              </a:ln>
              <a:solidFill>
                <a:schemeClr val="bg1"/>
              </a:solidFill>
              <a:latin typeface="07やさしさゴシックボールド" panose="02000600000000000000" pitchFamily="2" charset="-128"/>
              <a:ea typeface="07やさしさゴシックボールド" panose="02000600000000000000" pitchFamily="2" charset="-128"/>
            </a:endParaRPr>
          </a:p>
          <a:p>
            <a:pPr algn="ctr"/>
            <a:r>
              <a:rPr kumimoji="1" lang="ja-JP" altLang="en-US" sz="1200" dirty="0">
                <a:ln w="3175">
                  <a:solidFill>
                    <a:schemeClr val="bg1"/>
                  </a:solidFill>
                </a:ln>
                <a:solidFill>
                  <a:schemeClr val="bg1"/>
                </a:solidFill>
                <a:latin typeface="07やさしさゴシックボールド" panose="02000600000000000000" pitchFamily="2" charset="-128"/>
                <a:ea typeface="07やさしさゴシックボールド" panose="02000600000000000000" pitchFamily="2" charset="-128"/>
              </a:rPr>
              <a:t>みんなの居場所</a:t>
            </a:r>
            <a:endParaRPr kumimoji="1" lang="en-US" altLang="ja-JP" sz="1000" dirty="0">
              <a:ln w="3175">
                <a:solidFill>
                  <a:schemeClr val="bg1"/>
                </a:solidFill>
              </a:ln>
              <a:solidFill>
                <a:schemeClr val="bg1"/>
              </a:solidFill>
              <a:latin typeface="07やさしさゴシックボールド" panose="02000600000000000000" pitchFamily="2" charset="-128"/>
              <a:ea typeface="07やさしさゴシックボールド" panose="02000600000000000000" pitchFamily="2" charset="-128"/>
            </a:endParaRPr>
          </a:p>
        </p:txBody>
      </p:sp>
      <p:sp>
        <p:nvSpPr>
          <p:cNvPr id="82" name="テキスト ボックス 81">
            <a:extLst>
              <a:ext uri="{FF2B5EF4-FFF2-40B4-BE49-F238E27FC236}">
                <a16:creationId xmlns:a16="http://schemas.microsoft.com/office/drawing/2014/main" id="{656957DE-14E5-D858-EFDE-088C026DAB3B}"/>
              </a:ext>
            </a:extLst>
          </p:cNvPr>
          <p:cNvSpPr txBox="1"/>
          <p:nvPr/>
        </p:nvSpPr>
        <p:spPr>
          <a:xfrm>
            <a:off x="7933337" y="6470637"/>
            <a:ext cx="1569961" cy="400110"/>
          </a:xfrm>
          <a:prstGeom prst="rect">
            <a:avLst/>
          </a:prstGeom>
          <a:noFill/>
        </p:spPr>
        <p:txBody>
          <a:bodyPr wrap="square" rtlCol="0">
            <a:spAutoFit/>
          </a:bodyPr>
          <a:lstStyle/>
          <a:p>
            <a:r>
              <a:rPr kumimoji="1" lang="ja-JP" altLang="en-US" sz="1000" dirty="0">
                <a:solidFill>
                  <a:srgbClr val="7C521A"/>
                </a:solidFill>
                <a:latin typeface="07やさしさゴシックボールド" panose="02000600000000000000" pitchFamily="2" charset="-128"/>
                <a:ea typeface="07やさしさゴシックボールド" panose="02000600000000000000" pitchFamily="2" charset="-128"/>
              </a:rPr>
              <a:t>てがたあしがたを取ってあそぼう</a:t>
            </a:r>
            <a:endParaRPr kumimoji="1" lang="en-US" altLang="ja-JP" sz="1000" dirty="0">
              <a:solidFill>
                <a:srgbClr val="7C521A"/>
              </a:solidFill>
              <a:latin typeface="07やさしさゴシックボールド" panose="02000600000000000000" pitchFamily="2" charset="-128"/>
              <a:ea typeface="07やさしさゴシックボールド" panose="02000600000000000000" pitchFamily="2" charset="-128"/>
            </a:endParaRPr>
          </a:p>
        </p:txBody>
      </p:sp>
      <p:sp>
        <p:nvSpPr>
          <p:cNvPr id="92" name="四角形: 角を丸くする 91">
            <a:extLst>
              <a:ext uri="{FF2B5EF4-FFF2-40B4-BE49-F238E27FC236}">
                <a16:creationId xmlns:a16="http://schemas.microsoft.com/office/drawing/2014/main" id="{B5835C25-D339-F375-7906-AC1E473862B1}"/>
              </a:ext>
            </a:extLst>
          </p:cNvPr>
          <p:cNvSpPr/>
          <p:nvPr/>
        </p:nvSpPr>
        <p:spPr bwMode="gray">
          <a:xfrm>
            <a:off x="3676535" y="8477924"/>
            <a:ext cx="3553707" cy="1859995"/>
          </a:xfrm>
          <a:prstGeom prst="roundRect">
            <a:avLst>
              <a:gd name="adj" fmla="val 8808"/>
            </a:avLst>
          </a:prstGeom>
          <a:solidFill>
            <a:schemeClr val="bg1"/>
          </a:solidFill>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pic>
        <p:nvPicPr>
          <p:cNvPr id="1028" name="Picture 4">
            <a:extLst>
              <a:ext uri="{FF2B5EF4-FFF2-40B4-BE49-F238E27FC236}">
                <a16:creationId xmlns:a16="http://schemas.microsoft.com/office/drawing/2014/main" id="{85F4BC8A-3BEF-A280-5285-4FA2F247B481}"/>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4972" t="5481" r="5479" b="4970"/>
          <a:stretch/>
        </p:blipFill>
        <p:spPr bwMode="auto">
          <a:xfrm>
            <a:off x="6593922" y="9055838"/>
            <a:ext cx="538878" cy="538878"/>
          </a:xfrm>
          <a:prstGeom prst="rect">
            <a:avLst/>
          </a:prstGeom>
          <a:noFill/>
          <a:extLst>
            <a:ext uri="{909E8E84-426E-40DD-AFC4-6F175D3DCCD1}">
              <a14:hiddenFill xmlns:a14="http://schemas.microsoft.com/office/drawing/2010/main">
                <a:solidFill>
                  <a:srgbClr val="FFFFFF"/>
                </a:solidFill>
              </a14:hiddenFill>
            </a:ext>
          </a:extLst>
        </p:spPr>
      </p:pic>
      <p:sp>
        <p:nvSpPr>
          <p:cNvPr id="61" name="テキスト ボックス 60">
            <a:extLst>
              <a:ext uri="{FF2B5EF4-FFF2-40B4-BE49-F238E27FC236}">
                <a16:creationId xmlns:a16="http://schemas.microsoft.com/office/drawing/2014/main" id="{55ED6133-29A0-D479-AB8F-F0490A129211}"/>
              </a:ext>
            </a:extLst>
          </p:cNvPr>
          <p:cNvSpPr txBox="1"/>
          <p:nvPr/>
        </p:nvSpPr>
        <p:spPr>
          <a:xfrm>
            <a:off x="6546608" y="8894596"/>
            <a:ext cx="633507" cy="215444"/>
          </a:xfrm>
          <a:prstGeom prst="rect">
            <a:avLst/>
          </a:prstGeom>
          <a:noFill/>
        </p:spPr>
        <p:txBody>
          <a:bodyPr wrap="none" rtlCol="0">
            <a:spAutoFit/>
          </a:bodyPr>
          <a:lstStyle/>
          <a:p>
            <a:r>
              <a:rPr kumimoji="1" lang="en-US" altLang="ja-JP" sz="800" b="1" dirty="0">
                <a:latin typeface="HG丸ｺﾞｼｯｸM-PRO" panose="020F0600000000000000" pitchFamily="50" charset="-128"/>
                <a:ea typeface="HG丸ｺﾞｼｯｸM-PRO" panose="020F0600000000000000" pitchFamily="50" charset="-128"/>
              </a:rPr>
              <a:t>LINE</a:t>
            </a:r>
            <a:r>
              <a:rPr kumimoji="1" lang="ja-JP" altLang="en-US" sz="800" b="1" dirty="0">
                <a:latin typeface="HG丸ｺﾞｼｯｸM-PRO" panose="020F0600000000000000" pitchFamily="50" charset="-128"/>
                <a:ea typeface="HG丸ｺﾞｼｯｸM-PRO" panose="020F0600000000000000" pitchFamily="50" charset="-128"/>
              </a:rPr>
              <a:t>登録</a:t>
            </a:r>
          </a:p>
        </p:txBody>
      </p:sp>
      <p:sp>
        <p:nvSpPr>
          <p:cNvPr id="9" name="テキスト ボックス 8">
            <a:extLst>
              <a:ext uri="{FF2B5EF4-FFF2-40B4-BE49-F238E27FC236}">
                <a16:creationId xmlns:a16="http://schemas.microsoft.com/office/drawing/2014/main" id="{488827B8-B892-C605-7583-4A1C4E1187A9}"/>
              </a:ext>
            </a:extLst>
          </p:cNvPr>
          <p:cNvSpPr txBox="1"/>
          <p:nvPr/>
        </p:nvSpPr>
        <p:spPr>
          <a:xfrm>
            <a:off x="6509739" y="9588163"/>
            <a:ext cx="707245" cy="215444"/>
          </a:xfrm>
          <a:prstGeom prst="rect">
            <a:avLst/>
          </a:prstGeom>
          <a:noFill/>
        </p:spPr>
        <p:txBody>
          <a:bodyPr wrap="none" rtlCol="0">
            <a:spAutoFit/>
          </a:bodyPr>
          <a:lstStyle/>
          <a:p>
            <a:r>
              <a:rPr kumimoji="1" lang="en-US" altLang="ja-JP" sz="800" b="1" dirty="0">
                <a:latin typeface="HG丸ｺﾞｼｯｸM-PRO" panose="020F0600000000000000" pitchFamily="50" charset="-128"/>
                <a:ea typeface="HG丸ｺﾞｼｯｸM-PRO" panose="020F0600000000000000" pitchFamily="50" charset="-128"/>
              </a:rPr>
              <a:t>Instagram</a:t>
            </a:r>
            <a:endParaRPr kumimoji="1" lang="ja-JP" altLang="en-US" sz="800" b="1" dirty="0">
              <a:latin typeface="HG丸ｺﾞｼｯｸM-PRO" panose="020F0600000000000000" pitchFamily="50" charset="-128"/>
              <a:ea typeface="HG丸ｺﾞｼｯｸM-PRO" panose="020F0600000000000000" pitchFamily="50" charset="-128"/>
            </a:endParaRPr>
          </a:p>
        </p:txBody>
      </p:sp>
      <p:pic>
        <p:nvPicPr>
          <p:cNvPr id="39" name="図 38">
            <a:extLst>
              <a:ext uri="{FF2B5EF4-FFF2-40B4-BE49-F238E27FC236}">
                <a16:creationId xmlns:a16="http://schemas.microsoft.com/office/drawing/2014/main" id="{3377F1CD-1F12-1761-66D7-D84A3CC3B2E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584177" y="9778305"/>
            <a:ext cx="546629" cy="553268"/>
          </a:xfrm>
          <a:prstGeom prst="rect">
            <a:avLst/>
          </a:prstGeom>
        </p:spPr>
      </p:pic>
      <p:grpSp>
        <p:nvGrpSpPr>
          <p:cNvPr id="90" name="グループ化 89">
            <a:extLst>
              <a:ext uri="{FF2B5EF4-FFF2-40B4-BE49-F238E27FC236}">
                <a16:creationId xmlns:a16="http://schemas.microsoft.com/office/drawing/2014/main" id="{6EDC484B-F58B-2681-F8CC-A0E4607E9DFC}"/>
              </a:ext>
            </a:extLst>
          </p:cNvPr>
          <p:cNvGrpSpPr/>
          <p:nvPr/>
        </p:nvGrpSpPr>
        <p:grpSpPr>
          <a:xfrm>
            <a:off x="3750444" y="8578600"/>
            <a:ext cx="2721014" cy="1723743"/>
            <a:chOff x="4273753" y="8676669"/>
            <a:chExt cx="2721014" cy="1723743"/>
          </a:xfrm>
        </p:grpSpPr>
        <p:pic>
          <p:nvPicPr>
            <p:cNvPr id="28" name="図 27">
              <a:extLst>
                <a:ext uri="{FF2B5EF4-FFF2-40B4-BE49-F238E27FC236}">
                  <a16:creationId xmlns:a16="http://schemas.microsoft.com/office/drawing/2014/main" id="{6C065E65-A88C-14CC-C3B7-805874B059CE}"/>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273753" y="8676669"/>
              <a:ext cx="2721014" cy="1678923"/>
            </a:xfrm>
            <a:prstGeom prst="rect">
              <a:avLst/>
            </a:prstGeom>
          </p:spPr>
        </p:pic>
        <p:pic>
          <p:nvPicPr>
            <p:cNvPr id="88" name="図 87" descr="図形&#10;&#10;自動的に生成された説明">
              <a:extLst>
                <a:ext uri="{FF2B5EF4-FFF2-40B4-BE49-F238E27FC236}">
                  <a16:creationId xmlns:a16="http://schemas.microsoft.com/office/drawing/2014/main" id="{A3E0E253-6170-97E4-8271-2215BF3C1B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5223" y="9561536"/>
              <a:ext cx="216145" cy="214291"/>
            </a:xfrm>
            <a:prstGeom prst="rect">
              <a:avLst/>
            </a:prstGeom>
          </p:spPr>
        </p:pic>
        <p:sp>
          <p:nvSpPr>
            <p:cNvPr id="19" name="正方形/長方形 18">
              <a:extLst>
                <a:ext uri="{FF2B5EF4-FFF2-40B4-BE49-F238E27FC236}">
                  <a16:creationId xmlns:a16="http://schemas.microsoft.com/office/drawing/2014/main" id="{0A0A6B65-B0F0-019E-D043-E50647CE2C41}"/>
                </a:ext>
              </a:extLst>
            </p:cNvPr>
            <p:cNvSpPr/>
            <p:nvPr/>
          </p:nvSpPr>
          <p:spPr bwMode="gray">
            <a:xfrm>
              <a:off x="5687157" y="9997751"/>
              <a:ext cx="537435" cy="32441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5" name="図 34">
              <a:extLst>
                <a:ext uri="{FF2B5EF4-FFF2-40B4-BE49-F238E27FC236}">
                  <a16:creationId xmlns:a16="http://schemas.microsoft.com/office/drawing/2014/main" id="{A30E3C63-2D9D-2996-F04F-C93CC50751B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002186" y="9998424"/>
              <a:ext cx="222406" cy="212934"/>
            </a:xfrm>
            <a:prstGeom prst="rect">
              <a:avLst/>
            </a:prstGeom>
          </p:spPr>
        </p:pic>
        <p:sp>
          <p:nvSpPr>
            <p:cNvPr id="12" name="テキスト ボックス 11">
              <a:extLst>
                <a:ext uri="{FF2B5EF4-FFF2-40B4-BE49-F238E27FC236}">
                  <a16:creationId xmlns:a16="http://schemas.microsoft.com/office/drawing/2014/main" id="{6BEEDB4B-1AD7-FAE7-043F-0B779B6166E5}"/>
                </a:ext>
              </a:extLst>
            </p:cNvPr>
            <p:cNvSpPr txBox="1"/>
            <p:nvPr/>
          </p:nvSpPr>
          <p:spPr>
            <a:xfrm>
              <a:off x="6147114" y="10064975"/>
              <a:ext cx="787395" cy="307777"/>
            </a:xfrm>
            <a:prstGeom prst="rect">
              <a:avLst/>
            </a:prstGeom>
            <a:noFill/>
          </p:spPr>
          <p:txBody>
            <a:bodyPr wrap="none" rtlCol="0">
              <a:spAutoFit/>
            </a:bodyPr>
            <a:lstStyle/>
            <a:p>
              <a:r>
                <a:rPr kumimoji="1" lang="ja-JP" altLang="en-US" sz="1400" dirty="0">
                  <a:effectLst>
                    <a:glow rad="101600">
                      <a:schemeClr val="bg1">
                        <a:alpha val="89000"/>
                      </a:schemeClr>
                    </a:glow>
                  </a:effectLst>
                  <a:latin typeface="07やさしさゴシックボールド" panose="02000600000000000000" pitchFamily="2" charset="-128"/>
                  <a:ea typeface="07やさしさゴシックボールド" panose="02000600000000000000" pitchFamily="2" charset="-128"/>
                </a:rPr>
                <a:t>樹</a:t>
              </a:r>
              <a:r>
                <a:rPr kumimoji="1" lang="ja-JP" altLang="en-US" sz="1100" dirty="0">
                  <a:effectLst>
                    <a:glow rad="101600">
                      <a:schemeClr val="bg1">
                        <a:alpha val="89000"/>
                      </a:schemeClr>
                    </a:glow>
                  </a:effectLst>
                  <a:latin typeface="07やさしさゴシックボールド" panose="02000600000000000000" pitchFamily="2" charset="-128"/>
                  <a:ea typeface="07やさしさゴシックボールド" panose="02000600000000000000" pitchFamily="2" charset="-128"/>
                </a:rPr>
                <a:t>保育園</a:t>
              </a:r>
              <a:endParaRPr kumimoji="1" lang="ja-JP" altLang="en-US" sz="1400" dirty="0">
                <a:effectLst>
                  <a:glow rad="101600">
                    <a:schemeClr val="bg1">
                      <a:alpha val="89000"/>
                    </a:schemeClr>
                  </a:glow>
                </a:effectLst>
                <a:latin typeface="07やさしさゴシックボールド" panose="02000600000000000000" pitchFamily="2" charset="-128"/>
                <a:ea typeface="07やさしさゴシックボールド" panose="02000600000000000000" pitchFamily="2" charset="-128"/>
              </a:endParaRPr>
            </a:p>
          </p:txBody>
        </p:sp>
        <p:pic>
          <p:nvPicPr>
            <p:cNvPr id="1026" name="Picture 2" descr="産前産後ケアサポート施設　ママペルシュ">
              <a:extLst>
                <a:ext uri="{FF2B5EF4-FFF2-40B4-BE49-F238E27FC236}">
                  <a16:creationId xmlns:a16="http://schemas.microsoft.com/office/drawing/2014/main" id="{327A0DB6-F1AE-F4BB-11C6-7E7EB8913CD3}"/>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l="45553" t="81884" r="44125" b="6852"/>
            <a:stretch/>
          </p:blipFill>
          <p:spPr bwMode="auto">
            <a:xfrm>
              <a:off x="5695543" y="9999955"/>
              <a:ext cx="247195" cy="212934"/>
            </a:xfrm>
            <a:prstGeom prst="rect">
              <a:avLst/>
            </a:prstGeom>
            <a:noFill/>
            <a:extLst>
              <a:ext uri="{909E8E84-426E-40DD-AFC4-6F175D3DCCD1}">
                <a14:hiddenFill xmlns:a14="http://schemas.microsoft.com/office/drawing/2010/main">
                  <a:solidFill>
                    <a:srgbClr val="FFFFFF"/>
                  </a:solidFill>
                </a14:hiddenFill>
              </a:ext>
            </a:extLst>
          </p:spPr>
        </p:pic>
        <p:sp>
          <p:nvSpPr>
            <p:cNvPr id="22" name="テキスト ボックス 21">
              <a:extLst>
                <a:ext uri="{FF2B5EF4-FFF2-40B4-BE49-F238E27FC236}">
                  <a16:creationId xmlns:a16="http://schemas.microsoft.com/office/drawing/2014/main" id="{CA22E90B-2A76-7826-6F52-367A9C744B90}"/>
                </a:ext>
              </a:extLst>
            </p:cNvPr>
            <p:cNvSpPr txBox="1"/>
            <p:nvPr/>
          </p:nvSpPr>
          <p:spPr>
            <a:xfrm>
              <a:off x="5346669" y="10200357"/>
              <a:ext cx="723275" cy="200055"/>
            </a:xfrm>
            <a:prstGeom prst="rect">
              <a:avLst/>
            </a:prstGeom>
            <a:noFill/>
          </p:spPr>
          <p:txBody>
            <a:bodyPr wrap="none" rtlCol="0">
              <a:spAutoFit/>
            </a:bodyPr>
            <a:lstStyle/>
            <a:p>
              <a:r>
                <a:rPr kumimoji="1" lang="ja-JP" altLang="en-US" sz="700" dirty="0">
                  <a:effectLst>
                    <a:glow rad="101600">
                      <a:schemeClr val="bg1">
                        <a:alpha val="89000"/>
                      </a:schemeClr>
                    </a:glow>
                  </a:effectLst>
                  <a:latin typeface="07やさしさゴシックボールド" panose="02000600000000000000" pitchFamily="2" charset="-128"/>
                  <a:ea typeface="07やさしさゴシックボールド" panose="02000600000000000000" pitchFamily="2" charset="-128"/>
                </a:rPr>
                <a:t>ママペルシュ</a:t>
              </a:r>
            </a:p>
          </p:txBody>
        </p:sp>
      </p:grpSp>
      <p:sp>
        <p:nvSpPr>
          <p:cNvPr id="64" name="テキスト ボックス 63">
            <a:extLst>
              <a:ext uri="{FF2B5EF4-FFF2-40B4-BE49-F238E27FC236}">
                <a16:creationId xmlns:a16="http://schemas.microsoft.com/office/drawing/2014/main" id="{B22C629E-22FE-2F4C-300D-DC84C16EEC77}"/>
              </a:ext>
            </a:extLst>
          </p:cNvPr>
          <p:cNvSpPr txBox="1"/>
          <p:nvPr/>
        </p:nvSpPr>
        <p:spPr>
          <a:xfrm>
            <a:off x="294589" y="8404681"/>
            <a:ext cx="4692180" cy="2015936"/>
          </a:xfrm>
          <a:prstGeom prst="rect">
            <a:avLst/>
          </a:prstGeom>
          <a:noFill/>
        </p:spPr>
        <p:txBody>
          <a:bodyPr wrap="square" rtlCol="0">
            <a:spAutoFit/>
          </a:bodyPr>
          <a:lstStyle/>
          <a:p>
            <a:r>
              <a:rPr kumimoji="1" lang="ja-JP" altLang="en-US" sz="1000" b="1" dirty="0">
                <a:latin typeface="HG丸ｺﾞｼｯｸM-PRO" panose="020F0600000000000000" pitchFamily="50" charset="-128"/>
                <a:ea typeface="HG丸ｺﾞｼｯｸM-PRO" panose="020F0600000000000000" pitchFamily="50" charset="-128"/>
              </a:rPr>
              <a:t>　　 </a:t>
            </a:r>
            <a:r>
              <a:rPr kumimoji="1" lang="en-US" altLang="ja-JP" sz="1000" b="1" dirty="0">
                <a:latin typeface="HG丸ｺﾞｼｯｸM-PRO" panose="020F0600000000000000" pitchFamily="50" charset="-128"/>
                <a:ea typeface="HG丸ｺﾞｼｯｸM-PRO" panose="020F0600000000000000" pitchFamily="50" charset="-128"/>
              </a:rPr>
              <a:t>NPO</a:t>
            </a:r>
            <a:r>
              <a:rPr kumimoji="1" lang="ja-JP" altLang="en-US" sz="1000" b="1" dirty="0">
                <a:latin typeface="HG丸ｺﾞｼｯｸM-PRO" panose="020F0600000000000000" pitchFamily="50" charset="-128"/>
                <a:ea typeface="HG丸ｺﾞｼｯｸM-PRO" panose="020F0600000000000000" pitchFamily="50" charset="-128"/>
              </a:rPr>
              <a:t>法人</a:t>
            </a:r>
            <a:r>
              <a:rPr kumimoji="1" lang="ja-JP" altLang="en-US" sz="1200" b="1" dirty="0">
                <a:latin typeface="HG丸ｺﾞｼｯｸM-PRO" panose="020F0600000000000000" pitchFamily="50" charset="-128"/>
                <a:ea typeface="HG丸ｺﾞｼｯｸM-PRO" panose="020F0600000000000000" pitchFamily="50" charset="-128"/>
              </a:rPr>
              <a:t>すぎなみ子育てひろば </a:t>
            </a:r>
            <a:r>
              <a:rPr kumimoji="1" lang="en-US" altLang="ja-JP" sz="1200" b="1" dirty="0">
                <a:latin typeface="HG丸ｺﾞｼｯｸM-PRO" panose="020F0600000000000000" pitchFamily="50" charset="-128"/>
                <a:ea typeface="HG丸ｺﾞｼｯｸM-PRO" panose="020F0600000000000000" pitchFamily="50" charset="-128"/>
              </a:rPr>
              <a:t>chouchou</a:t>
            </a:r>
            <a:endParaRPr kumimoji="1" lang="ja-JP" altLang="en-US" sz="1000" dirty="0">
              <a:latin typeface="HG丸ｺﾞｼｯｸM-PRO" panose="020F0600000000000000" pitchFamily="50" charset="-128"/>
              <a:ea typeface="HG丸ｺﾞｼｯｸM-PRO" panose="020F0600000000000000" pitchFamily="50" charset="-128"/>
            </a:endParaRPr>
          </a:p>
          <a:p>
            <a:r>
              <a:rPr kumimoji="1" lang="ja-JP" altLang="en-US" sz="800" dirty="0">
                <a:latin typeface="HG丸ｺﾞｼｯｸM-PRO" panose="020F0600000000000000" pitchFamily="50" charset="-128"/>
                <a:ea typeface="HG丸ｺﾞｼｯｸM-PRO" panose="020F0600000000000000" pitchFamily="50" charset="-128"/>
              </a:rPr>
              <a:t>　　　　　　　〒</a:t>
            </a:r>
            <a:r>
              <a:rPr kumimoji="1" lang="en-US" altLang="ja-JP" sz="800" dirty="0">
                <a:latin typeface="HG丸ｺﾞｼｯｸM-PRO" panose="020F0600000000000000" pitchFamily="50" charset="-128"/>
                <a:ea typeface="HG丸ｺﾞｼｯｸM-PRO" panose="020F0600000000000000" pitchFamily="50" charset="-128"/>
              </a:rPr>
              <a:t>167-0043 </a:t>
            </a:r>
            <a:r>
              <a:rPr kumimoji="1" lang="ja-JP" altLang="en-US" sz="1000" dirty="0">
                <a:latin typeface="HG丸ｺﾞｼｯｸM-PRO" panose="020F0600000000000000" pitchFamily="50" charset="-128"/>
                <a:ea typeface="HG丸ｺﾞｼｯｸM-PRO" panose="020F0600000000000000" pitchFamily="50" charset="-128"/>
              </a:rPr>
              <a:t>東京都杉並区上荻</a:t>
            </a:r>
            <a:r>
              <a:rPr kumimoji="1" lang="en-US" altLang="ja-JP" sz="1000" dirty="0">
                <a:latin typeface="HG丸ｺﾞｼｯｸM-PRO" panose="020F0600000000000000" pitchFamily="50" charset="-128"/>
                <a:ea typeface="HG丸ｺﾞｼｯｸM-PRO" panose="020F0600000000000000" pitchFamily="50" charset="-128"/>
              </a:rPr>
              <a:t>3-26-14 </a:t>
            </a:r>
          </a:p>
          <a:p>
            <a:r>
              <a:rPr kumimoji="1" lang="ja-JP" altLang="en-US" sz="1000" dirty="0">
                <a:latin typeface="HG丸ｺﾞｼｯｸM-PRO" panose="020F0600000000000000" pitchFamily="50" charset="-128"/>
                <a:ea typeface="HG丸ｺﾞｼｯｸM-PRO" panose="020F0600000000000000" pitchFamily="50" charset="-128"/>
              </a:rPr>
              <a:t>　　　　　　　　　　　　　　　　</a:t>
            </a:r>
            <a:r>
              <a:rPr kumimoji="1" lang="ja-JP" altLang="en-US" sz="800" dirty="0">
                <a:latin typeface="HG丸ｺﾞｼｯｸM-PRO" panose="020F0600000000000000" pitchFamily="50" charset="-128"/>
                <a:ea typeface="HG丸ｺﾞｼｯｸM-PRO" panose="020F0600000000000000" pitchFamily="50" charset="-128"/>
              </a:rPr>
              <a:t>ドミトリー上荻</a:t>
            </a:r>
            <a:r>
              <a:rPr kumimoji="1" lang="en-US" altLang="ja-JP" sz="800" dirty="0">
                <a:latin typeface="HG丸ｺﾞｼｯｸM-PRO" panose="020F0600000000000000" pitchFamily="50" charset="-128"/>
                <a:ea typeface="HG丸ｺﾞｼｯｸM-PRO" panose="020F0600000000000000" pitchFamily="50" charset="-128"/>
              </a:rPr>
              <a:t>Ⅱ</a:t>
            </a:r>
            <a:r>
              <a:rPr kumimoji="1" lang="en-US" altLang="ja-JP" sz="900" dirty="0">
                <a:latin typeface="HG丸ｺﾞｼｯｸM-PRO" panose="020F0600000000000000" pitchFamily="50" charset="-128"/>
                <a:ea typeface="HG丸ｺﾞｼｯｸM-PRO" panose="020F0600000000000000" pitchFamily="50" charset="-128"/>
              </a:rPr>
              <a:t>201</a:t>
            </a:r>
            <a:endParaRPr kumimoji="1" lang="en-US" altLang="ja-JP" sz="1000" dirty="0">
              <a:latin typeface="HG丸ｺﾞｼｯｸM-PRO" panose="020F0600000000000000" pitchFamily="50" charset="-128"/>
              <a:ea typeface="HG丸ｺﾞｼｯｸM-PRO" panose="020F0600000000000000" pitchFamily="50" charset="-128"/>
            </a:endParaRPr>
          </a:p>
          <a:p>
            <a:r>
              <a:rPr kumimoji="1" lang="ja-JP" altLang="en-US" sz="1000" dirty="0">
                <a:latin typeface="HG丸ｺﾞｼｯｸM-PRO" panose="020F0600000000000000" pitchFamily="50" charset="-128"/>
                <a:ea typeface="HG丸ｺﾞｼｯｸM-PRO" panose="020F0600000000000000" pitchFamily="50" charset="-128"/>
              </a:rPr>
              <a:t>　　　　　　電話：</a:t>
            </a:r>
            <a:r>
              <a:rPr kumimoji="1" lang="en-US" altLang="ja-JP" sz="1000" dirty="0">
                <a:latin typeface="HG丸ｺﾞｼｯｸM-PRO" panose="020F0600000000000000" pitchFamily="50" charset="-128"/>
                <a:ea typeface="HG丸ｺﾞｼｯｸM-PRO" panose="020F0600000000000000" pitchFamily="50" charset="-128"/>
              </a:rPr>
              <a:t>03-3395-0135</a:t>
            </a:r>
          </a:p>
          <a:p>
            <a:r>
              <a:rPr kumimoji="1" lang="ja-JP" altLang="en-US" sz="1000" dirty="0">
                <a:latin typeface="HG丸ｺﾞｼｯｸM-PRO" panose="020F0600000000000000" pitchFamily="50" charset="-128"/>
                <a:ea typeface="HG丸ｺﾞｼｯｸM-PRO" panose="020F0600000000000000" pitchFamily="50" charset="-128"/>
              </a:rPr>
              <a:t>　　　　　　</a:t>
            </a:r>
            <a:r>
              <a:rPr kumimoji="1" lang="en-US" altLang="ja-JP" sz="1000" dirty="0">
                <a:latin typeface="HG丸ｺﾞｼｯｸM-PRO" panose="020F0600000000000000" pitchFamily="50" charset="-128"/>
                <a:ea typeface="HG丸ｺﾞｼｯｸM-PRO" panose="020F0600000000000000" pitchFamily="50" charset="-128"/>
              </a:rPr>
              <a:t>FAX</a:t>
            </a:r>
            <a:r>
              <a:rPr kumimoji="1" lang="ja-JP" altLang="en-US" sz="1000" dirty="0">
                <a:latin typeface="HG丸ｺﾞｼｯｸM-PRO" panose="020F0600000000000000" pitchFamily="50" charset="-128"/>
                <a:ea typeface="HG丸ｺﾞｼｯｸM-PRO" panose="020F0600000000000000" pitchFamily="50" charset="-128"/>
              </a:rPr>
              <a:t>：</a:t>
            </a:r>
            <a:r>
              <a:rPr kumimoji="1" lang="en-US" altLang="ja-JP" sz="1000" dirty="0">
                <a:latin typeface="HG丸ｺﾞｼｯｸM-PRO" panose="020F0600000000000000" pitchFamily="50" charset="-128"/>
                <a:ea typeface="HG丸ｺﾞｼｯｸM-PRO" panose="020F0600000000000000" pitchFamily="50" charset="-128"/>
              </a:rPr>
              <a:t>03-6913-5271</a:t>
            </a:r>
          </a:p>
          <a:p>
            <a:r>
              <a:rPr kumimoji="1" lang="ja-JP" altLang="en-US" sz="1000" dirty="0">
                <a:latin typeface="HG丸ｺﾞｼｯｸM-PRO" panose="020F0600000000000000" pitchFamily="50" charset="-128"/>
                <a:ea typeface="HG丸ｺﾞｼｯｸM-PRO" panose="020F0600000000000000" pitchFamily="50" charset="-128"/>
              </a:rPr>
              <a:t>　　　　　　</a:t>
            </a:r>
            <a:r>
              <a:rPr kumimoji="1" lang="en-US" altLang="ja-JP" sz="1000" dirty="0">
                <a:latin typeface="HG丸ｺﾞｼｯｸM-PRO" panose="020F0600000000000000" pitchFamily="50" charset="-128"/>
                <a:ea typeface="HG丸ｺﾞｼｯｸM-PRO" panose="020F0600000000000000" pitchFamily="50" charset="-128"/>
              </a:rPr>
              <a:t>https://chouchou-suginami.com</a:t>
            </a:r>
            <a:endParaRPr kumimoji="1" lang="ja-JP" altLang="en-US" sz="1000" dirty="0">
              <a:latin typeface="HG丸ｺﾞｼｯｸM-PRO" panose="020F0600000000000000" pitchFamily="50" charset="-128"/>
              <a:ea typeface="HG丸ｺﾞｼｯｸM-PRO" panose="020F0600000000000000" pitchFamily="50" charset="-128"/>
            </a:endParaRPr>
          </a:p>
          <a:p>
            <a:endParaRPr kumimoji="1" lang="en-US" altLang="ja-JP" sz="600" dirty="0">
              <a:latin typeface="HG丸ｺﾞｼｯｸM-PRO" panose="020F0600000000000000" pitchFamily="50" charset="-128"/>
              <a:ea typeface="HG丸ｺﾞｼｯｸM-PRO" panose="020F0600000000000000" pitchFamily="50" charset="-128"/>
            </a:endParaRPr>
          </a:p>
          <a:p>
            <a:r>
              <a:rPr kumimoji="1" lang="ja-JP" altLang="en-US" sz="1000" b="1" dirty="0">
                <a:latin typeface="HG丸ｺﾞｼｯｸM-PRO" panose="020F0600000000000000" pitchFamily="50" charset="-128"/>
                <a:ea typeface="HG丸ｺﾞｼｯｸM-PRO" panose="020F0600000000000000" pitchFamily="50" charset="-128"/>
              </a:rPr>
              <a:t>　 　 </a:t>
            </a:r>
            <a:r>
              <a:rPr kumimoji="1" lang="ja-JP" altLang="en-US" sz="1400" b="1" dirty="0">
                <a:latin typeface="HG丸ｺﾞｼｯｸM-PRO" panose="020F0600000000000000" pitchFamily="50" charset="-128"/>
                <a:ea typeface="HG丸ｺﾞｼｯｸM-PRO" panose="020F0600000000000000" pitchFamily="50" charset="-128"/>
              </a:rPr>
              <a:t>樹</a:t>
            </a:r>
            <a:r>
              <a:rPr kumimoji="1" lang="ja-JP" altLang="en-US" sz="1200" b="1" dirty="0">
                <a:latin typeface="HG丸ｺﾞｼｯｸM-PRO" panose="020F0600000000000000" pitchFamily="50" charset="-128"/>
                <a:ea typeface="HG丸ｺﾞｼｯｸM-PRO" panose="020F0600000000000000" pitchFamily="50" charset="-128"/>
              </a:rPr>
              <a:t>保育園</a:t>
            </a:r>
          </a:p>
          <a:p>
            <a:r>
              <a:rPr kumimoji="1" lang="ja-JP" altLang="en-US" sz="800" dirty="0">
                <a:latin typeface="HG丸ｺﾞｼｯｸM-PRO" panose="020F0600000000000000" pitchFamily="50" charset="-128"/>
                <a:ea typeface="HG丸ｺﾞｼｯｸM-PRO" panose="020F0600000000000000" pitchFamily="50" charset="-128"/>
              </a:rPr>
              <a:t>　　　　　　　〒</a:t>
            </a:r>
            <a:r>
              <a:rPr kumimoji="1" lang="en-US" altLang="ja-JP" sz="800" dirty="0">
                <a:latin typeface="HG丸ｺﾞｼｯｸM-PRO" panose="020F0600000000000000" pitchFamily="50" charset="-128"/>
                <a:ea typeface="HG丸ｺﾞｼｯｸM-PRO" panose="020F0600000000000000" pitchFamily="50" charset="-128"/>
              </a:rPr>
              <a:t>167-0043 </a:t>
            </a:r>
            <a:r>
              <a:rPr kumimoji="1" lang="ja-JP" altLang="en-US" sz="1000" dirty="0">
                <a:latin typeface="HG丸ｺﾞｼｯｸM-PRO" panose="020F0600000000000000" pitchFamily="50" charset="-128"/>
                <a:ea typeface="HG丸ｺﾞｼｯｸM-PRO" panose="020F0600000000000000" pitchFamily="50" charset="-128"/>
              </a:rPr>
              <a:t>東京都杉並区上荻</a:t>
            </a:r>
            <a:r>
              <a:rPr kumimoji="1" lang="en-US" altLang="ja-JP" sz="1000" dirty="0">
                <a:latin typeface="HG丸ｺﾞｼｯｸM-PRO" panose="020F0600000000000000" pitchFamily="50" charset="-128"/>
                <a:ea typeface="HG丸ｺﾞｼｯｸM-PRO" panose="020F0600000000000000" pitchFamily="50" charset="-128"/>
              </a:rPr>
              <a:t>3-22-13</a:t>
            </a:r>
          </a:p>
          <a:p>
            <a:r>
              <a:rPr kumimoji="1" lang="ja-JP" altLang="en-US" sz="1000" dirty="0">
                <a:latin typeface="HG丸ｺﾞｼｯｸM-PRO" panose="020F0600000000000000" pitchFamily="50" charset="-128"/>
                <a:ea typeface="HG丸ｺﾞｼｯｸM-PRO" panose="020F0600000000000000" pitchFamily="50" charset="-128"/>
              </a:rPr>
              <a:t>　　　　　　電話：</a:t>
            </a:r>
            <a:r>
              <a:rPr kumimoji="1" lang="en-US" altLang="ja-JP" sz="1000" dirty="0">
                <a:latin typeface="HG丸ｺﾞｼｯｸM-PRO" panose="020F0600000000000000" pitchFamily="50" charset="-128"/>
                <a:ea typeface="HG丸ｺﾞｼｯｸM-PRO" panose="020F0600000000000000" pitchFamily="50" charset="-128"/>
              </a:rPr>
              <a:t>03-6913-5210</a:t>
            </a:r>
          </a:p>
          <a:p>
            <a:r>
              <a:rPr kumimoji="1" lang="ja-JP" altLang="en-US" sz="1000" dirty="0">
                <a:latin typeface="HG丸ｺﾞｼｯｸM-PRO" panose="020F0600000000000000" pitchFamily="50" charset="-128"/>
                <a:ea typeface="HG丸ｺﾞｼｯｸM-PRO" panose="020F0600000000000000" pitchFamily="50" charset="-128"/>
              </a:rPr>
              <a:t>　　　　　　</a:t>
            </a:r>
            <a:r>
              <a:rPr kumimoji="1" lang="en-US" altLang="ja-JP" sz="1000" dirty="0">
                <a:latin typeface="HG丸ｺﾞｼｯｸM-PRO" panose="020F0600000000000000" pitchFamily="50" charset="-128"/>
                <a:ea typeface="HG丸ｺﾞｼｯｸM-PRO" panose="020F0600000000000000" pitchFamily="50" charset="-128"/>
              </a:rPr>
              <a:t>FAX</a:t>
            </a:r>
            <a:r>
              <a:rPr kumimoji="1" lang="ja-JP" altLang="en-US" sz="1000" dirty="0">
                <a:latin typeface="HG丸ｺﾞｼｯｸM-PRO" panose="020F0600000000000000" pitchFamily="50" charset="-128"/>
                <a:ea typeface="HG丸ｺﾞｼｯｸM-PRO" panose="020F0600000000000000" pitchFamily="50" charset="-128"/>
              </a:rPr>
              <a:t>：</a:t>
            </a:r>
            <a:r>
              <a:rPr kumimoji="1" lang="en-US" altLang="ja-JP" sz="1000" dirty="0">
                <a:latin typeface="HG丸ｺﾞｼｯｸM-PRO" panose="020F0600000000000000" pitchFamily="50" charset="-128"/>
                <a:ea typeface="HG丸ｺﾞｼｯｸM-PRO" panose="020F0600000000000000" pitchFamily="50" charset="-128"/>
              </a:rPr>
              <a:t>03-6913-5270</a:t>
            </a:r>
          </a:p>
          <a:p>
            <a:r>
              <a:rPr kumimoji="1" lang="ja-JP" altLang="en-US" sz="1000" dirty="0">
                <a:latin typeface="HG丸ｺﾞｼｯｸM-PRO" panose="020F0600000000000000" pitchFamily="50" charset="-128"/>
                <a:ea typeface="HG丸ｺﾞｼｯｸM-PRO" panose="020F0600000000000000" pitchFamily="50" charset="-128"/>
              </a:rPr>
              <a:t>　　　　　　</a:t>
            </a:r>
            <a:r>
              <a:rPr kumimoji="1" lang="en-US" altLang="ja-JP" sz="950" dirty="0">
                <a:latin typeface="HG丸ｺﾞｼｯｸM-PRO" panose="020F0600000000000000" pitchFamily="50" charset="-128"/>
                <a:ea typeface="HG丸ｺﾞｼｯｸM-PRO" panose="020F0600000000000000" pitchFamily="50" charset="-128"/>
              </a:rPr>
              <a:t>https://</a:t>
            </a:r>
            <a:r>
              <a:rPr kumimoji="1" lang="en-US" altLang="ja-JP" sz="900" dirty="0">
                <a:latin typeface="HG丸ｺﾞｼｯｸM-PRO" panose="020F0600000000000000" pitchFamily="50" charset="-128"/>
                <a:ea typeface="HG丸ｺﾞｼｯｸM-PRO" panose="020F0600000000000000" pitchFamily="50" charset="-128"/>
              </a:rPr>
              <a:t>www.itsukihoikuen-suginami.com</a:t>
            </a:r>
            <a:endParaRPr kumimoji="1" lang="en-US" altLang="ja-JP" sz="950" dirty="0">
              <a:latin typeface="HG丸ｺﾞｼｯｸM-PRO" panose="020F0600000000000000" pitchFamily="50" charset="-128"/>
              <a:ea typeface="HG丸ｺﾞｼｯｸM-PRO" panose="020F0600000000000000" pitchFamily="50" charset="-128"/>
            </a:endParaRPr>
          </a:p>
        </p:txBody>
      </p:sp>
      <p:pic>
        <p:nvPicPr>
          <p:cNvPr id="31" name="図 30">
            <a:extLst>
              <a:ext uri="{FF2B5EF4-FFF2-40B4-BE49-F238E27FC236}">
                <a16:creationId xmlns:a16="http://schemas.microsoft.com/office/drawing/2014/main" id="{F1387C07-246E-1D74-DACD-408A9689901E}"/>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55441" y="8811034"/>
            <a:ext cx="553269" cy="553269"/>
          </a:xfrm>
          <a:prstGeom prst="rect">
            <a:avLst/>
          </a:prstGeom>
        </p:spPr>
      </p:pic>
      <p:pic>
        <p:nvPicPr>
          <p:cNvPr id="87" name="図 86">
            <a:extLst>
              <a:ext uri="{FF2B5EF4-FFF2-40B4-BE49-F238E27FC236}">
                <a16:creationId xmlns:a16="http://schemas.microsoft.com/office/drawing/2014/main" id="{43FE6A4C-B09B-0375-94F3-C8DBB94AE37D}"/>
              </a:ext>
            </a:extLst>
          </p:cNvPr>
          <p:cNvPicPr>
            <a:picLocks noChangeAspect="1"/>
          </p:cNvPicPr>
          <p:nvPr/>
        </p:nvPicPr>
        <p:blipFill>
          <a:blip r:embed="rId20">
            <a:extLst>
              <a:ext uri="{28A0092B-C50C-407E-A947-70E740481C1C}">
                <a14:useLocalDpi xmlns:a14="http://schemas.microsoft.com/office/drawing/2010/main" val="0"/>
              </a:ext>
            </a:extLst>
          </a:blip>
          <a:srcRect l="3470" t="2489" r="4441" b="2673"/>
          <a:stretch/>
        </p:blipFill>
        <p:spPr>
          <a:xfrm>
            <a:off x="459668" y="9773877"/>
            <a:ext cx="555096" cy="571661"/>
          </a:xfrm>
          <a:prstGeom prst="roundRect">
            <a:avLst/>
          </a:prstGeom>
        </p:spPr>
      </p:pic>
      <p:sp>
        <p:nvSpPr>
          <p:cNvPr id="25" name="テキスト ボックス 24">
            <a:extLst>
              <a:ext uri="{FF2B5EF4-FFF2-40B4-BE49-F238E27FC236}">
                <a16:creationId xmlns:a16="http://schemas.microsoft.com/office/drawing/2014/main" id="{5F7C38A3-DB32-133D-5292-D2727709005D}"/>
              </a:ext>
            </a:extLst>
          </p:cNvPr>
          <p:cNvSpPr txBox="1"/>
          <p:nvPr/>
        </p:nvSpPr>
        <p:spPr>
          <a:xfrm>
            <a:off x="6374957" y="8518384"/>
            <a:ext cx="982086" cy="415498"/>
          </a:xfrm>
          <a:prstGeom prst="rect">
            <a:avLst/>
          </a:prstGeom>
          <a:noFill/>
        </p:spPr>
        <p:txBody>
          <a:bodyPr wrap="square" rtlCol="0">
            <a:spAutoFit/>
          </a:bodyPr>
          <a:lstStyle/>
          <a:p>
            <a:pPr algn="ctr"/>
            <a:r>
              <a:rPr kumimoji="1" lang="ja-JP" altLang="en-US" sz="700" b="1" dirty="0">
                <a:effectLst>
                  <a:glow rad="177800">
                    <a:schemeClr val="bg1">
                      <a:alpha val="91000"/>
                    </a:schemeClr>
                  </a:glow>
                </a:effectLst>
              </a:rPr>
              <a:t>登録すると</a:t>
            </a:r>
            <a:endParaRPr kumimoji="1" lang="en-US" altLang="ja-JP" sz="700" b="1" dirty="0">
              <a:effectLst>
                <a:glow rad="177800">
                  <a:schemeClr val="bg1">
                    <a:alpha val="91000"/>
                  </a:schemeClr>
                </a:glow>
              </a:effectLst>
            </a:endParaRPr>
          </a:p>
          <a:p>
            <a:pPr algn="ctr"/>
            <a:r>
              <a:rPr kumimoji="1" lang="ja-JP" altLang="en-US" sz="700" b="1" dirty="0">
                <a:effectLst>
                  <a:glow rad="177800">
                    <a:schemeClr val="bg1">
                      <a:alpha val="91000"/>
                    </a:schemeClr>
                  </a:glow>
                </a:effectLst>
              </a:rPr>
              <a:t>イベント情報が</a:t>
            </a:r>
            <a:endParaRPr kumimoji="1" lang="en-US" altLang="ja-JP" sz="700" b="1" dirty="0">
              <a:effectLst>
                <a:glow rad="177800">
                  <a:schemeClr val="bg1">
                    <a:alpha val="91000"/>
                  </a:schemeClr>
                </a:glow>
              </a:effectLst>
            </a:endParaRPr>
          </a:p>
          <a:p>
            <a:pPr algn="ctr"/>
            <a:r>
              <a:rPr kumimoji="1" lang="ja-JP" altLang="en-US" sz="700" b="1" dirty="0">
                <a:effectLst>
                  <a:glow rad="177800">
                    <a:schemeClr val="bg1">
                      <a:alpha val="91000"/>
                    </a:schemeClr>
                  </a:glow>
                </a:effectLst>
              </a:rPr>
              <a:t>届き便利です</a:t>
            </a:r>
            <a:endParaRPr kumimoji="1" lang="en-US" altLang="ja-JP" sz="700" b="1" dirty="0">
              <a:effectLst>
                <a:glow rad="177800">
                  <a:schemeClr val="bg1">
                    <a:alpha val="91000"/>
                  </a:schemeClr>
                </a:glow>
              </a:effectLst>
            </a:endParaRPr>
          </a:p>
        </p:txBody>
      </p:sp>
      <p:sp>
        <p:nvSpPr>
          <p:cNvPr id="2" name="四角形: 角を丸くする 1">
            <a:extLst>
              <a:ext uri="{FF2B5EF4-FFF2-40B4-BE49-F238E27FC236}">
                <a16:creationId xmlns:a16="http://schemas.microsoft.com/office/drawing/2014/main" id="{DED67277-BA42-434E-F644-8B6DFD431854}"/>
              </a:ext>
            </a:extLst>
          </p:cNvPr>
          <p:cNvSpPr/>
          <p:nvPr/>
        </p:nvSpPr>
        <p:spPr bwMode="gray">
          <a:xfrm>
            <a:off x="9198982" y="3069506"/>
            <a:ext cx="2039822" cy="1015886"/>
          </a:xfrm>
          <a:prstGeom prst="roundRect">
            <a:avLst>
              <a:gd name="adj" fmla="val 29570"/>
            </a:avLst>
          </a:prstGeom>
          <a:solidFill>
            <a:schemeClr val="bg1"/>
          </a:solidFill>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pic>
        <p:nvPicPr>
          <p:cNvPr id="13" name="Picture 4" descr="白いTシャツのイラスト | かわいいフリー素材集 いらすとや">
            <a:extLst>
              <a:ext uri="{FF2B5EF4-FFF2-40B4-BE49-F238E27FC236}">
                <a16:creationId xmlns:a16="http://schemas.microsoft.com/office/drawing/2014/main" id="{B5C0A339-D37A-F363-B3F6-07E3EE2911AA}"/>
              </a:ext>
            </a:extLst>
          </p:cNvPr>
          <p:cNvPicPr>
            <a:picLocks noChangeAspect="1" noChangeArrowheads="1"/>
          </p:cNvPicPr>
          <p:nvPr/>
        </p:nvPicPr>
        <p:blipFill>
          <a:blip r:embed="rId21">
            <a:alphaModFix amt="70000"/>
            <a:extLst>
              <a:ext uri="{28A0092B-C50C-407E-A947-70E740481C1C}">
                <a14:useLocalDpi xmlns:a14="http://schemas.microsoft.com/office/drawing/2010/main" val="0"/>
              </a:ext>
            </a:extLst>
          </a:blip>
          <a:srcRect/>
          <a:stretch>
            <a:fillRect/>
          </a:stretch>
        </p:blipFill>
        <p:spPr bwMode="auto">
          <a:xfrm rot="20164932">
            <a:off x="9592689" y="3046751"/>
            <a:ext cx="1252406" cy="905898"/>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2546A29E-7C1C-F866-88C9-ABC22C9224FB}"/>
              </a:ext>
            </a:extLst>
          </p:cNvPr>
          <p:cNvSpPr txBox="1"/>
          <p:nvPr/>
        </p:nvSpPr>
        <p:spPr>
          <a:xfrm>
            <a:off x="9227780" y="3740959"/>
            <a:ext cx="2011778" cy="307777"/>
          </a:xfrm>
          <a:prstGeom prst="rect">
            <a:avLst/>
          </a:prstGeom>
          <a:noFill/>
        </p:spPr>
        <p:txBody>
          <a:bodyPr wrap="square" rtlCol="0">
            <a:spAutoFit/>
          </a:bodyPr>
          <a:lstStyle/>
          <a:p>
            <a:r>
              <a:rPr kumimoji="1" lang="en-US" altLang="ja-JP" sz="1400" dirty="0">
                <a:solidFill>
                  <a:srgbClr val="7C521A"/>
                </a:solidFill>
                <a:latin typeface="07やさしさゴシックボールド" panose="02000600000000000000" pitchFamily="2" charset="-128"/>
                <a:ea typeface="07やさしさゴシックボールド" panose="02000600000000000000" pitchFamily="2" charset="-128"/>
              </a:rPr>
              <a:t>5/25(</a:t>
            </a:r>
            <a:r>
              <a:rPr kumimoji="1" lang="ja-JP" altLang="en-US" sz="1400" dirty="0">
                <a:solidFill>
                  <a:srgbClr val="7C521A"/>
                </a:solidFill>
                <a:latin typeface="07やさしさゴシックボールド" panose="02000600000000000000" pitchFamily="2" charset="-128"/>
                <a:ea typeface="07やさしさゴシックボールド" panose="02000600000000000000" pitchFamily="2" charset="-128"/>
              </a:rPr>
              <a:t>日</a:t>
            </a:r>
            <a:r>
              <a:rPr kumimoji="1" lang="en-US" altLang="ja-JP" sz="1400" dirty="0">
                <a:solidFill>
                  <a:srgbClr val="7C521A"/>
                </a:solidFill>
                <a:latin typeface="07やさしさゴシックボールド" panose="02000600000000000000" pitchFamily="2" charset="-128"/>
                <a:ea typeface="07やさしさゴシックボールド" panose="02000600000000000000" pitchFamily="2" charset="-128"/>
              </a:rPr>
              <a:t>) 10</a:t>
            </a:r>
            <a:r>
              <a:rPr kumimoji="1" lang="ja-JP" altLang="en-US" sz="1400" dirty="0">
                <a:solidFill>
                  <a:srgbClr val="7C521A"/>
                </a:solidFill>
                <a:latin typeface="07やさしさゴシックボールド" panose="02000600000000000000" pitchFamily="2" charset="-128"/>
                <a:ea typeface="07やさしさゴシックボールド" panose="02000600000000000000" pitchFamily="2" charset="-128"/>
              </a:rPr>
              <a:t>時</a:t>
            </a:r>
            <a:r>
              <a:rPr kumimoji="1" lang="en-US" altLang="ja-JP" sz="1400" dirty="0">
                <a:solidFill>
                  <a:srgbClr val="7C521A"/>
                </a:solidFill>
                <a:latin typeface="07やさしさゴシックボールド" panose="02000600000000000000" pitchFamily="2" charset="-128"/>
                <a:ea typeface="07やさしさゴシックボールド" panose="02000600000000000000" pitchFamily="2" charset="-128"/>
              </a:rPr>
              <a:t>-12</a:t>
            </a:r>
            <a:r>
              <a:rPr kumimoji="1" lang="ja-JP" altLang="en-US" sz="1400" dirty="0">
                <a:solidFill>
                  <a:srgbClr val="7C521A"/>
                </a:solidFill>
                <a:latin typeface="07やさしさゴシックボールド" panose="02000600000000000000" pitchFamily="2" charset="-128"/>
                <a:ea typeface="07やさしさゴシックボールド" panose="02000600000000000000" pitchFamily="2" charset="-128"/>
              </a:rPr>
              <a:t>時</a:t>
            </a:r>
          </a:p>
        </p:txBody>
      </p:sp>
      <p:sp>
        <p:nvSpPr>
          <p:cNvPr id="17" name="テキスト ボックス 16">
            <a:extLst>
              <a:ext uri="{FF2B5EF4-FFF2-40B4-BE49-F238E27FC236}">
                <a16:creationId xmlns:a16="http://schemas.microsoft.com/office/drawing/2014/main" id="{17A2E1EB-2EEA-CBB5-2DF3-A587FEFF8950}"/>
              </a:ext>
            </a:extLst>
          </p:cNvPr>
          <p:cNvSpPr txBox="1"/>
          <p:nvPr/>
        </p:nvSpPr>
        <p:spPr bwMode="gray">
          <a:xfrm>
            <a:off x="9110412" y="3148051"/>
            <a:ext cx="955175" cy="276999"/>
          </a:xfrm>
          <a:prstGeom prst="rect">
            <a:avLst/>
          </a:prstGeom>
          <a:noFill/>
        </p:spPr>
        <p:txBody>
          <a:bodyPr wrap="square" rtlCol="0">
            <a:spAutoFit/>
          </a:bodyPr>
          <a:lstStyle/>
          <a:p>
            <a:pPr algn="ctr"/>
            <a:r>
              <a:rPr kumimoji="1" lang="ja-JP" altLang="en-US" sz="1200" b="1" dirty="0">
                <a:solidFill>
                  <a:srgbClr val="7C521A"/>
                </a:solidFill>
                <a:latin typeface="07やさしさゴシックボールド" panose="02000600000000000000" pitchFamily="2" charset="-128"/>
                <a:ea typeface="07やさしさゴシックボールド" panose="02000600000000000000" pitchFamily="2" charset="-128"/>
              </a:rPr>
              <a:t>ブース型</a:t>
            </a:r>
            <a:endParaRPr kumimoji="1" lang="en-US" altLang="ja-JP" sz="1200" b="1" dirty="0">
              <a:solidFill>
                <a:srgbClr val="7C521A"/>
              </a:solidFill>
              <a:latin typeface="07やさしさゴシックボールド" panose="02000600000000000000" pitchFamily="2" charset="-128"/>
              <a:ea typeface="07やさしさゴシックボールド" panose="02000600000000000000" pitchFamily="2" charset="-128"/>
            </a:endParaRPr>
          </a:p>
        </p:txBody>
      </p:sp>
      <p:sp>
        <p:nvSpPr>
          <p:cNvPr id="23" name="テキスト ボックス 22">
            <a:extLst>
              <a:ext uri="{FF2B5EF4-FFF2-40B4-BE49-F238E27FC236}">
                <a16:creationId xmlns:a16="http://schemas.microsoft.com/office/drawing/2014/main" id="{43BCCE49-1453-8762-F3B5-EB83C058D0F3}"/>
              </a:ext>
            </a:extLst>
          </p:cNvPr>
          <p:cNvSpPr txBox="1"/>
          <p:nvPr/>
        </p:nvSpPr>
        <p:spPr bwMode="gray">
          <a:xfrm rot="36691">
            <a:off x="9299779" y="3451127"/>
            <a:ext cx="1941215" cy="307777"/>
          </a:xfrm>
          <a:prstGeom prst="rect">
            <a:avLst/>
          </a:prstGeom>
          <a:noFill/>
        </p:spPr>
        <p:txBody>
          <a:bodyPr wrap="square" rtlCol="0">
            <a:spAutoFit/>
          </a:bodyPr>
          <a:lstStyle/>
          <a:p>
            <a:pPr algn="ctr"/>
            <a:r>
              <a:rPr kumimoji="1" lang="ja-JP" altLang="en-US" sz="1400" b="1" dirty="0">
                <a:ln w="190500">
                  <a:solidFill>
                    <a:srgbClr val="7C521A"/>
                  </a:solidFill>
                </a:ln>
                <a:solidFill>
                  <a:srgbClr val="7C521A"/>
                </a:solidFill>
                <a:latin typeface="07やさしさゴシックボールド" panose="02000600000000000000" pitchFamily="2" charset="-128"/>
                <a:ea typeface="07やさしさゴシックボールド" panose="02000600000000000000" pitchFamily="2" charset="-128"/>
              </a:rPr>
              <a:t>フリーマーケット</a:t>
            </a:r>
            <a:endParaRPr kumimoji="1" lang="en-US" altLang="ja-JP" sz="1400" b="1" dirty="0">
              <a:ln w="190500">
                <a:solidFill>
                  <a:srgbClr val="7C521A"/>
                </a:solidFill>
              </a:ln>
              <a:solidFill>
                <a:srgbClr val="7C521A"/>
              </a:solidFill>
              <a:latin typeface="07やさしさゴシックボールド" panose="02000600000000000000" pitchFamily="2" charset="-128"/>
              <a:ea typeface="07やさしさゴシックボールド" panose="02000600000000000000" pitchFamily="2" charset="-128"/>
            </a:endParaRPr>
          </a:p>
        </p:txBody>
      </p:sp>
      <p:sp>
        <p:nvSpPr>
          <p:cNvPr id="24" name="テキスト ボックス 23">
            <a:extLst>
              <a:ext uri="{FF2B5EF4-FFF2-40B4-BE49-F238E27FC236}">
                <a16:creationId xmlns:a16="http://schemas.microsoft.com/office/drawing/2014/main" id="{E9481CCC-66D1-60C8-0F9A-DD5B9CC98042}"/>
              </a:ext>
            </a:extLst>
          </p:cNvPr>
          <p:cNvSpPr txBox="1"/>
          <p:nvPr/>
        </p:nvSpPr>
        <p:spPr bwMode="gray">
          <a:xfrm rot="36691">
            <a:off x="9300836" y="3451127"/>
            <a:ext cx="1939101" cy="307777"/>
          </a:xfrm>
          <a:prstGeom prst="rect">
            <a:avLst/>
          </a:prstGeom>
          <a:noFill/>
        </p:spPr>
        <p:txBody>
          <a:bodyPr wrap="square" rtlCol="0">
            <a:spAutoFit/>
          </a:bodyPr>
          <a:lstStyle/>
          <a:p>
            <a:pPr algn="ctr"/>
            <a:r>
              <a:rPr kumimoji="1" lang="ja-JP" altLang="en-US" sz="1400" b="1" dirty="0">
                <a:ln w="95250">
                  <a:solidFill>
                    <a:schemeClr val="bg1"/>
                  </a:solidFill>
                </a:ln>
                <a:solidFill>
                  <a:schemeClr val="bg1"/>
                </a:solidFill>
                <a:latin typeface="07やさしさゴシックボールド" panose="02000600000000000000" pitchFamily="2" charset="-128"/>
                <a:ea typeface="07やさしさゴシックボールド" panose="02000600000000000000" pitchFamily="2" charset="-128"/>
              </a:rPr>
              <a:t>フリーマーケット</a:t>
            </a:r>
            <a:endParaRPr kumimoji="1" lang="en-US" altLang="ja-JP" sz="1400" b="1" dirty="0">
              <a:ln w="95250">
                <a:solidFill>
                  <a:schemeClr val="bg1"/>
                </a:solidFill>
              </a:ln>
              <a:solidFill>
                <a:schemeClr val="bg1"/>
              </a:solidFill>
              <a:latin typeface="07やさしさゴシックボールド" panose="02000600000000000000" pitchFamily="2" charset="-128"/>
              <a:ea typeface="07やさしさゴシックボールド" panose="02000600000000000000" pitchFamily="2" charset="-128"/>
            </a:endParaRPr>
          </a:p>
        </p:txBody>
      </p:sp>
      <p:sp>
        <p:nvSpPr>
          <p:cNvPr id="26" name="テキスト ボックス 25">
            <a:extLst>
              <a:ext uri="{FF2B5EF4-FFF2-40B4-BE49-F238E27FC236}">
                <a16:creationId xmlns:a16="http://schemas.microsoft.com/office/drawing/2014/main" id="{065DF35A-8264-EBA0-6F5C-D412DBC8F36E}"/>
              </a:ext>
            </a:extLst>
          </p:cNvPr>
          <p:cNvSpPr txBox="1"/>
          <p:nvPr/>
        </p:nvSpPr>
        <p:spPr bwMode="gray">
          <a:xfrm>
            <a:off x="9389874" y="3451127"/>
            <a:ext cx="1761024" cy="307777"/>
          </a:xfrm>
          <a:prstGeom prst="rect">
            <a:avLst/>
          </a:prstGeom>
          <a:noFill/>
        </p:spPr>
        <p:txBody>
          <a:bodyPr wrap="square" rtlCol="0">
            <a:spAutoFit/>
          </a:bodyPr>
          <a:lstStyle/>
          <a:p>
            <a:pPr algn="ctr"/>
            <a:r>
              <a:rPr kumimoji="1" lang="ja-JP" altLang="en-US" sz="1400" b="1" dirty="0">
                <a:solidFill>
                  <a:srgbClr val="7C521A"/>
                </a:solidFill>
                <a:latin typeface="07やさしさゴシックボールド" panose="02000600000000000000" pitchFamily="2" charset="-128"/>
                <a:ea typeface="07やさしさゴシックボールド" panose="02000600000000000000" pitchFamily="2" charset="-128"/>
              </a:rPr>
              <a:t>フリーマーケット</a:t>
            </a:r>
            <a:endParaRPr kumimoji="1" lang="en-US" altLang="ja-JP" sz="1400" b="1" dirty="0">
              <a:solidFill>
                <a:srgbClr val="7C521A"/>
              </a:solidFill>
              <a:latin typeface="07やさしさゴシックボールド" panose="02000600000000000000" pitchFamily="2" charset="-128"/>
              <a:ea typeface="07やさしさゴシックボールド" panose="02000600000000000000" pitchFamily="2" charset="-128"/>
            </a:endParaRPr>
          </a:p>
        </p:txBody>
      </p:sp>
      <p:sp>
        <p:nvSpPr>
          <p:cNvPr id="91" name="テキスト ボックス 90">
            <a:extLst>
              <a:ext uri="{FF2B5EF4-FFF2-40B4-BE49-F238E27FC236}">
                <a16:creationId xmlns:a16="http://schemas.microsoft.com/office/drawing/2014/main" id="{EA048D59-E10A-BA4D-A629-73FF09AD82E8}"/>
              </a:ext>
            </a:extLst>
          </p:cNvPr>
          <p:cNvSpPr txBox="1"/>
          <p:nvPr/>
        </p:nvSpPr>
        <p:spPr>
          <a:xfrm>
            <a:off x="2880535" y="6601629"/>
            <a:ext cx="1273896" cy="246221"/>
          </a:xfrm>
          <a:prstGeom prst="rect">
            <a:avLst/>
          </a:prstGeom>
          <a:noFill/>
        </p:spPr>
        <p:txBody>
          <a:bodyPr wrap="square" rtlCol="0">
            <a:spAutoFit/>
          </a:bodyPr>
          <a:lstStyle/>
          <a:p>
            <a:r>
              <a:rPr kumimoji="1" lang="en-US" altLang="ja-JP" sz="1000" dirty="0">
                <a:solidFill>
                  <a:srgbClr val="7C521A"/>
                </a:solidFill>
                <a:latin typeface="07やさしさゴシックボールド" panose="02000600000000000000" pitchFamily="2" charset="-128"/>
                <a:ea typeface="07やさしさゴシックボールド" panose="02000600000000000000" pitchFamily="2" charset="-128"/>
              </a:rPr>
              <a:t>10:30</a:t>
            </a:r>
            <a:r>
              <a:rPr kumimoji="1" lang="ja-JP" altLang="en-US" sz="1000" dirty="0">
                <a:solidFill>
                  <a:srgbClr val="7C521A"/>
                </a:solidFill>
                <a:latin typeface="07やさしさゴシックボールド" panose="02000600000000000000" pitchFamily="2" charset="-128"/>
                <a:ea typeface="07やさしさゴシックボールド" panose="02000600000000000000" pitchFamily="2" charset="-128"/>
              </a:rPr>
              <a:t>～</a:t>
            </a:r>
            <a:r>
              <a:rPr kumimoji="1" lang="en-US" altLang="ja-JP" sz="1000" dirty="0">
                <a:solidFill>
                  <a:srgbClr val="7C521A"/>
                </a:solidFill>
                <a:latin typeface="07やさしさゴシックボールド" panose="02000600000000000000" pitchFamily="2" charset="-128"/>
                <a:ea typeface="07やさしさゴシックボールド" panose="02000600000000000000" pitchFamily="2" charset="-128"/>
              </a:rPr>
              <a:t>11:00</a:t>
            </a:r>
            <a:endParaRPr kumimoji="1" lang="en-US" altLang="ja-JP" sz="500" dirty="0">
              <a:solidFill>
                <a:srgbClr val="7C521A"/>
              </a:solidFill>
              <a:latin typeface="07やさしさゴシックボールド" panose="02000600000000000000" pitchFamily="2" charset="-128"/>
              <a:ea typeface="07やさしさゴシックボールド" panose="02000600000000000000" pitchFamily="2" charset="-128"/>
            </a:endParaRPr>
          </a:p>
        </p:txBody>
      </p:sp>
      <p:sp>
        <p:nvSpPr>
          <p:cNvPr id="1033" name="テキスト ボックス 1032">
            <a:extLst>
              <a:ext uri="{FF2B5EF4-FFF2-40B4-BE49-F238E27FC236}">
                <a16:creationId xmlns:a16="http://schemas.microsoft.com/office/drawing/2014/main" id="{F36B3436-2863-C7CD-0ADD-839C912F88EC}"/>
              </a:ext>
            </a:extLst>
          </p:cNvPr>
          <p:cNvSpPr txBox="1"/>
          <p:nvPr/>
        </p:nvSpPr>
        <p:spPr>
          <a:xfrm>
            <a:off x="5457474" y="5169645"/>
            <a:ext cx="1954358" cy="842795"/>
          </a:xfrm>
          <a:prstGeom prst="rect">
            <a:avLst/>
          </a:prstGeom>
          <a:noFill/>
        </p:spPr>
        <p:txBody>
          <a:bodyPr wrap="square" rtlCol="0">
            <a:spAutoFit/>
          </a:bodyPr>
          <a:lstStyle/>
          <a:p>
            <a:pPr>
              <a:lnSpc>
                <a:spcPts val="1200"/>
              </a:lnSpc>
            </a:pPr>
            <a:r>
              <a:rPr kumimoji="1" lang="ja-JP" altLang="en-US" sz="900" dirty="0">
                <a:solidFill>
                  <a:srgbClr val="402F20"/>
                </a:solidFill>
                <a:effectLst/>
                <a:latin typeface="HG丸ｺﾞｼｯｸM-PRO" panose="020F0600000000000000" pitchFamily="50" charset="-128"/>
                <a:ea typeface="HG丸ｺﾞｼｯｸM-PRO" panose="020F0600000000000000" pitchFamily="50" charset="-128"/>
              </a:rPr>
              <a:t>産後すぐのお母さんの味方！</a:t>
            </a:r>
            <a:endParaRPr kumimoji="1" lang="en-US" altLang="ja-JP" sz="900" dirty="0">
              <a:solidFill>
                <a:srgbClr val="402F20"/>
              </a:solidFill>
              <a:effectLst/>
              <a:latin typeface="HG丸ｺﾞｼｯｸM-PRO" panose="020F0600000000000000" pitchFamily="50" charset="-128"/>
              <a:ea typeface="HG丸ｺﾞｼｯｸM-PRO" panose="020F0600000000000000" pitchFamily="50" charset="-128"/>
            </a:endParaRPr>
          </a:p>
          <a:p>
            <a:pPr>
              <a:lnSpc>
                <a:spcPts val="1200"/>
              </a:lnSpc>
            </a:pPr>
            <a:r>
              <a:rPr kumimoji="1" lang="ja-JP" altLang="en-US" sz="900" dirty="0">
                <a:solidFill>
                  <a:srgbClr val="402F20"/>
                </a:solidFill>
                <a:latin typeface="HG丸ｺﾞｼｯｸM-PRO" panose="020F0600000000000000" pitchFamily="50" charset="-128"/>
                <a:ea typeface="HG丸ｺﾞｼｯｸM-PRO" panose="020F0600000000000000" pitchFamily="50" charset="-128"/>
              </a:rPr>
              <a:t>ゆっくりしたいときや相談したい時に頼りになる完全個室の産後ケアです。頼もしい助産師さんやおいしいランチも人気です。</a:t>
            </a:r>
            <a:endParaRPr kumimoji="1" lang="en-US" altLang="ja-JP" sz="1000" dirty="0">
              <a:solidFill>
                <a:srgbClr val="402F20"/>
              </a:solidFill>
              <a:effectLst/>
              <a:latin typeface="HG丸ｺﾞｼｯｸM-PRO" panose="020F0600000000000000" pitchFamily="50" charset="-128"/>
              <a:ea typeface="HG丸ｺﾞｼｯｸM-PRO" panose="020F0600000000000000" pitchFamily="50" charset="-128"/>
            </a:endParaRPr>
          </a:p>
        </p:txBody>
      </p:sp>
      <p:sp>
        <p:nvSpPr>
          <p:cNvPr id="1034" name="テキスト ボックス 1033">
            <a:extLst>
              <a:ext uri="{FF2B5EF4-FFF2-40B4-BE49-F238E27FC236}">
                <a16:creationId xmlns:a16="http://schemas.microsoft.com/office/drawing/2014/main" id="{46B6B099-7FEE-82AE-5A20-8E639ED87649}"/>
              </a:ext>
            </a:extLst>
          </p:cNvPr>
          <p:cNvSpPr txBox="1"/>
          <p:nvPr/>
        </p:nvSpPr>
        <p:spPr>
          <a:xfrm>
            <a:off x="196005" y="4205263"/>
            <a:ext cx="3009334" cy="1517147"/>
          </a:xfrm>
          <a:prstGeom prst="rect">
            <a:avLst/>
          </a:prstGeom>
          <a:noFill/>
        </p:spPr>
        <p:txBody>
          <a:bodyPr wrap="square" rtlCol="0">
            <a:spAutoFit/>
          </a:bodyPr>
          <a:lstStyle/>
          <a:p>
            <a:pPr>
              <a:lnSpc>
                <a:spcPts val="1400"/>
              </a:lnSpc>
            </a:pPr>
            <a:r>
              <a:rPr kumimoji="1" lang="ja-JP" altLang="en-US" sz="1100" dirty="0">
                <a:solidFill>
                  <a:srgbClr val="402F20"/>
                </a:solidFill>
                <a:effectLst/>
                <a:latin typeface="HG丸ｺﾞｼｯｸM-PRO" panose="020F0600000000000000" pitchFamily="50" charset="-128"/>
                <a:ea typeface="HG丸ｺﾞｼｯｸM-PRO" panose="020F0600000000000000" pitchFamily="50" charset="-128"/>
              </a:rPr>
              <a:t>ヘルパーは、当日の夕食の準備やお買い物、</a:t>
            </a:r>
            <a:endParaRPr kumimoji="1" lang="en-US" altLang="ja-JP" sz="1100" dirty="0">
              <a:solidFill>
                <a:srgbClr val="402F20"/>
              </a:solidFill>
              <a:effectLst/>
              <a:latin typeface="HG丸ｺﾞｼｯｸM-PRO" panose="020F0600000000000000" pitchFamily="50" charset="-128"/>
              <a:ea typeface="HG丸ｺﾞｼｯｸM-PRO" panose="020F0600000000000000" pitchFamily="50" charset="-128"/>
            </a:endParaRPr>
          </a:p>
          <a:p>
            <a:pPr>
              <a:lnSpc>
                <a:spcPts val="1400"/>
              </a:lnSpc>
            </a:pPr>
            <a:r>
              <a:rPr kumimoji="1" lang="ja-JP" altLang="en-US" sz="1100" dirty="0">
                <a:solidFill>
                  <a:srgbClr val="402F20"/>
                </a:solidFill>
                <a:effectLst/>
                <a:latin typeface="HG丸ｺﾞｼｯｸM-PRO" panose="020F0600000000000000" pitchFamily="50" charset="-128"/>
                <a:ea typeface="HG丸ｺﾞｼｯｸM-PRO" panose="020F0600000000000000" pitchFamily="50" charset="-128"/>
              </a:rPr>
              <a:t>洗濯掃除などの家事はもちろん、上の子の</a:t>
            </a:r>
            <a:endParaRPr kumimoji="1" lang="en-US" altLang="ja-JP" sz="1100" dirty="0">
              <a:solidFill>
                <a:srgbClr val="402F20"/>
              </a:solidFill>
              <a:effectLst/>
              <a:latin typeface="HG丸ｺﾞｼｯｸM-PRO" panose="020F0600000000000000" pitchFamily="50" charset="-128"/>
              <a:ea typeface="HG丸ｺﾞｼｯｸM-PRO" panose="020F0600000000000000" pitchFamily="50" charset="-128"/>
            </a:endParaRPr>
          </a:p>
          <a:p>
            <a:pPr>
              <a:lnSpc>
                <a:spcPts val="1400"/>
              </a:lnSpc>
            </a:pPr>
            <a:r>
              <a:rPr kumimoji="1" lang="ja-JP" altLang="en-US" sz="1100" dirty="0">
                <a:solidFill>
                  <a:srgbClr val="402F20"/>
                </a:solidFill>
                <a:effectLst/>
                <a:latin typeface="HG丸ｺﾞｼｯｸM-PRO" panose="020F0600000000000000" pitchFamily="50" charset="-128"/>
                <a:ea typeface="HG丸ｺﾞｼｯｸM-PRO" panose="020F0600000000000000" pitchFamily="50" charset="-128"/>
              </a:rPr>
              <a:t>送迎や赤ちゃんのお世話などのお手伝い</a:t>
            </a:r>
            <a:r>
              <a:rPr kumimoji="1" lang="ja-JP" altLang="en-US" sz="1100" dirty="0">
                <a:solidFill>
                  <a:srgbClr val="402F20"/>
                </a:solidFill>
                <a:latin typeface="HG丸ｺﾞｼｯｸM-PRO" panose="020F0600000000000000" pitchFamily="50" charset="-128"/>
                <a:ea typeface="HG丸ｺﾞｼｯｸM-PRO" panose="020F0600000000000000" pitchFamily="50" charset="-128"/>
              </a:rPr>
              <a:t>を</a:t>
            </a:r>
            <a:r>
              <a:rPr kumimoji="1" lang="ja-JP" altLang="en-US" sz="1100" dirty="0">
                <a:solidFill>
                  <a:srgbClr val="402F20"/>
                </a:solidFill>
                <a:effectLst/>
                <a:latin typeface="HG丸ｺﾞｼｯｸM-PRO" panose="020F0600000000000000" pitchFamily="50" charset="-128"/>
                <a:ea typeface="HG丸ｺﾞｼｯｸM-PRO" panose="020F0600000000000000" pitchFamily="50" charset="-128"/>
              </a:rPr>
              <a:t>し</a:t>
            </a:r>
            <a:endParaRPr kumimoji="1" lang="en-US" altLang="ja-JP" sz="1100" dirty="0">
              <a:solidFill>
                <a:srgbClr val="402F20"/>
              </a:solidFill>
              <a:effectLst/>
              <a:latin typeface="HG丸ｺﾞｼｯｸM-PRO" panose="020F0600000000000000" pitchFamily="50" charset="-128"/>
              <a:ea typeface="HG丸ｺﾞｼｯｸM-PRO" panose="020F0600000000000000" pitchFamily="50" charset="-128"/>
            </a:endParaRPr>
          </a:p>
          <a:p>
            <a:pPr>
              <a:lnSpc>
                <a:spcPts val="1400"/>
              </a:lnSpc>
            </a:pPr>
            <a:r>
              <a:rPr kumimoji="1" lang="ja-JP" altLang="en-US" sz="1100" dirty="0">
                <a:solidFill>
                  <a:srgbClr val="402F20"/>
                </a:solidFill>
                <a:effectLst/>
                <a:latin typeface="HG丸ｺﾞｼｯｸM-PRO" panose="020F0600000000000000" pitchFamily="50" charset="-128"/>
                <a:ea typeface="HG丸ｺﾞｼｯｸM-PRO" panose="020F0600000000000000" pitchFamily="50" charset="-128"/>
              </a:rPr>
              <a:t>てもらう区の制度です。シュシュには</a:t>
            </a:r>
            <a:r>
              <a:rPr kumimoji="1" lang="en-US" altLang="ja-JP" sz="1100" dirty="0">
                <a:solidFill>
                  <a:srgbClr val="402F20"/>
                </a:solidFill>
                <a:effectLst/>
                <a:latin typeface="HG丸ｺﾞｼｯｸM-PRO" panose="020F0600000000000000" pitchFamily="50" charset="-128"/>
                <a:ea typeface="HG丸ｺﾞｼｯｸM-PRO" panose="020F0600000000000000" pitchFamily="50" charset="-128"/>
              </a:rPr>
              <a:t>40</a:t>
            </a:r>
            <a:r>
              <a:rPr kumimoji="1" lang="ja-JP" altLang="en-US" sz="1100" dirty="0">
                <a:solidFill>
                  <a:srgbClr val="402F20"/>
                </a:solidFill>
                <a:effectLst/>
                <a:latin typeface="HG丸ｺﾞｼｯｸM-PRO" panose="020F0600000000000000" pitchFamily="50" charset="-128"/>
                <a:ea typeface="HG丸ｺﾞｼｯｸM-PRO" panose="020F0600000000000000" pitchFamily="50" charset="-128"/>
              </a:rPr>
              <a:t>代</a:t>
            </a:r>
            <a:endParaRPr kumimoji="1" lang="en-US" altLang="ja-JP" sz="1100" dirty="0">
              <a:solidFill>
                <a:srgbClr val="402F20"/>
              </a:solidFill>
              <a:effectLst/>
              <a:latin typeface="HG丸ｺﾞｼｯｸM-PRO" panose="020F0600000000000000" pitchFamily="50" charset="-128"/>
              <a:ea typeface="HG丸ｺﾞｼｯｸM-PRO" panose="020F0600000000000000" pitchFamily="50" charset="-128"/>
            </a:endParaRPr>
          </a:p>
          <a:p>
            <a:pPr>
              <a:lnSpc>
                <a:spcPts val="1400"/>
              </a:lnSpc>
            </a:pPr>
            <a:r>
              <a:rPr kumimoji="1" lang="ja-JP" altLang="en-US" sz="1100" dirty="0">
                <a:solidFill>
                  <a:srgbClr val="402F20"/>
                </a:solidFill>
                <a:effectLst/>
                <a:latin typeface="HG丸ｺﾞｼｯｸM-PRO" panose="020F0600000000000000" pitchFamily="50" charset="-128"/>
                <a:ea typeface="HG丸ｺﾞｼｯｸM-PRO" panose="020F0600000000000000" pitchFamily="50" charset="-128"/>
              </a:rPr>
              <a:t>から</a:t>
            </a:r>
            <a:r>
              <a:rPr kumimoji="1" lang="en-US" altLang="ja-JP" sz="1100" dirty="0">
                <a:solidFill>
                  <a:srgbClr val="402F20"/>
                </a:solidFill>
                <a:effectLst/>
                <a:latin typeface="HG丸ｺﾞｼｯｸM-PRO" panose="020F0600000000000000" pitchFamily="50" charset="-128"/>
                <a:ea typeface="HG丸ｺﾞｼｯｸM-PRO" panose="020F0600000000000000" pitchFamily="50" charset="-128"/>
              </a:rPr>
              <a:t>60</a:t>
            </a:r>
            <a:r>
              <a:rPr kumimoji="1" lang="ja-JP" altLang="en-US" sz="1100" dirty="0">
                <a:solidFill>
                  <a:srgbClr val="402F20"/>
                </a:solidFill>
                <a:effectLst/>
                <a:latin typeface="HG丸ｺﾞｼｯｸM-PRO" panose="020F0600000000000000" pitchFamily="50" charset="-128"/>
                <a:ea typeface="HG丸ｺﾞｼｯｸM-PRO" panose="020F0600000000000000" pitchFamily="50" charset="-128"/>
              </a:rPr>
              <a:t>代の子どもが大好きな杉並在住の</a:t>
            </a:r>
            <a:endParaRPr kumimoji="1" lang="en-US" altLang="ja-JP" sz="1100" dirty="0">
              <a:solidFill>
                <a:srgbClr val="402F20"/>
              </a:solidFill>
              <a:effectLst/>
              <a:latin typeface="HG丸ｺﾞｼｯｸM-PRO" panose="020F0600000000000000" pitchFamily="50" charset="-128"/>
              <a:ea typeface="HG丸ｺﾞｼｯｸM-PRO" panose="020F0600000000000000" pitchFamily="50" charset="-128"/>
            </a:endParaRPr>
          </a:p>
          <a:p>
            <a:pPr>
              <a:lnSpc>
                <a:spcPts val="1400"/>
              </a:lnSpc>
            </a:pPr>
            <a:r>
              <a:rPr kumimoji="1" lang="ja-JP" altLang="en-US" sz="1100" dirty="0">
                <a:solidFill>
                  <a:srgbClr val="402F20"/>
                </a:solidFill>
                <a:latin typeface="HG丸ｺﾞｼｯｸM-PRO" panose="020F0600000000000000" pitchFamily="50" charset="-128"/>
                <a:ea typeface="HG丸ｺﾞｼｯｸM-PRO" panose="020F0600000000000000" pitchFamily="50" charset="-128"/>
              </a:rPr>
              <a:t>ヘルパー</a:t>
            </a:r>
            <a:r>
              <a:rPr kumimoji="1" lang="ja-JP" altLang="en-US" sz="1100" dirty="0">
                <a:solidFill>
                  <a:srgbClr val="402F20"/>
                </a:solidFill>
                <a:effectLst/>
                <a:latin typeface="HG丸ｺﾞｼｯｸM-PRO" panose="020F0600000000000000" pitchFamily="50" charset="-128"/>
                <a:ea typeface="HG丸ｺﾞｼｯｸM-PRO" panose="020F0600000000000000" pitchFamily="50" charset="-128"/>
              </a:rPr>
              <a:t>が</a:t>
            </a:r>
            <a:r>
              <a:rPr kumimoji="1" lang="ja-JP" altLang="en-US" sz="1050" dirty="0">
                <a:solidFill>
                  <a:srgbClr val="402F20"/>
                </a:solidFill>
                <a:effectLst/>
                <a:latin typeface="HG丸ｺﾞｼｯｸM-PRO" panose="020F0600000000000000" pitchFamily="50" charset="-128"/>
                <a:ea typeface="HG丸ｺﾞｼｯｸM-PRO" panose="020F0600000000000000" pitchFamily="50" charset="-128"/>
              </a:rPr>
              <a:t>そろって</a:t>
            </a:r>
            <a:r>
              <a:rPr kumimoji="1" lang="ja-JP" altLang="en-US" sz="1100" dirty="0">
                <a:solidFill>
                  <a:srgbClr val="402F20"/>
                </a:solidFill>
                <a:effectLst/>
                <a:latin typeface="HG丸ｺﾞｼｯｸM-PRO" panose="020F0600000000000000" pitchFamily="50" charset="-128"/>
                <a:ea typeface="HG丸ｺﾞｼｯｸM-PRO" panose="020F0600000000000000" pitchFamily="50" charset="-128"/>
              </a:rPr>
              <a:t>いますので、地域の</a:t>
            </a:r>
            <a:endParaRPr kumimoji="1" lang="en-US" altLang="ja-JP" sz="1100" dirty="0">
              <a:solidFill>
                <a:srgbClr val="402F20"/>
              </a:solidFill>
              <a:effectLst/>
              <a:latin typeface="HG丸ｺﾞｼｯｸM-PRO" panose="020F0600000000000000" pitchFamily="50" charset="-128"/>
              <a:ea typeface="HG丸ｺﾞｼｯｸM-PRO" panose="020F0600000000000000" pitchFamily="50" charset="-128"/>
            </a:endParaRPr>
          </a:p>
          <a:p>
            <a:pPr>
              <a:lnSpc>
                <a:spcPts val="1400"/>
              </a:lnSpc>
            </a:pPr>
            <a:r>
              <a:rPr kumimoji="1" lang="ja-JP" altLang="en-US" sz="1100" dirty="0">
                <a:solidFill>
                  <a:srgbClr val="402F20"/>
                </a:solidFill>
                <a:effectLst/>
                <a:latin typeface="HG丸ｺﾞｼｯｸM-PRO" panose="020F0600000000000000" pitchFamily="50" charset="-128"/>
                <a:ea typeface="HG丸ｺﾞｼｯｸM-PRO" panose="020F0600000000000000" pitchFamily="50" charset="-128"/>
              </a:rPr>
              <a:t>子育て情報なども気軽に相談いただけます。</a:t>
            </a:r>
            <a:endParaRPr kumimoji="1" lang="en-US" altLang="ja-JP" sz="1100" dirty="0">
              <a:solidFill>
                <a:srgbClr val="402F20"/>
              </a:solidFill>
              <a:effectLst/>
              <a:latin typeface="HG丸ｺﾞｼｯｸM-PRO" panose="020F0600000000000000" pitchFamily="50" charset="-128"/>
              <a:ea typeface="HG丸ｺﾞｼｯｸM-PRO" panose="020F0600000000000000" pitchFamily="50" charset="-128"/>
            </a:endParaRPr>
          </a:p>
          <a:p>
            <a:pPr>
              <a:lnSpc>
                <a:spcPts val="1500"/>
              </a:lnSpc>
            </a:pPr>
            <a:r>
              <a:rPr kumimoji="1" lang="ja-JP" altLang="en-US" sz="1100" dirty="0">
                <a:solidFill>
                  <a:srgbClr val="402F20"/>
                </a:solidFill>
                <a:effectLst/>
                <a:latin typeface="HG丸ｺﾞｼｯｸM-PRO" panose="020F0600000000000000" pitchFamily="50" charset="-128"/>
                <a:ea typeface="HG丸ｺﾞｼｯｸM-PRO" panose="020F0600000000000000" pitchFamily="50" charset="-128"/>
              </a:rPr>
              <a:t>一緒に</a:t>
            </a:r>
            <a:r>
              <a:rPr kumimoji="1" lang="ja-JP" altLang="en-US" sz="1100" dirty="0">
                <a:solidFill>
                  <a:srgbClr val="402F20"/>
                </a:solidFill>
                <a:latin typeface="HG丸ｺﾞｼｯｸM-PRO" panose="020F0600000000000000" pitchFamily="50" charset="-128"/>
                <a:ea typeface="HG丸ｺﾞｼｯｸM-PRO" panose="020F0600000000000000" pitchFamily="50" charset="-128"/>
              </a:rPr>
              <a:t>お仕事できる</a:t>
            </a:r>
            <a:r>
              <a:rPr kumimoji="1" lang="ja-JP" altLang="en-US" sz="1100" dirty="0">
                <a:solidFill>
                  <a:srgbClr val="402F20"/>
                </a:solidFill>
                <a:effectLst/>
                <a:latin typeface="HG丸ｺﾞｼｯｸM-PRO" panose="020F0600000000000000" pitchFamily="50" charset="-128"/>
                <a:ea typeface="HG丸ｺﾞｼｯｸM-PRO" panose="020F0600000000000000" pitchFamily="50" charset="-128"/>
              </a:rPr>
              <a:t>スタッフも募集中です！</a:t>
            </a:r>
            <a:endParaRPr kumimoji="1" lang="en-US" altLang="ja-JP" sz="1200" dirty="0">
              <a:solidFill>
                <a:srgbClr val="402F20"/>
              </a:solidFill>
              <a:effectLst/>
              <a:latin typeface="HG丸ｺﾞｼｯｸM-PRO" panose="020F0600000000000000" pitchFamily="50" charset="-128"/>
              <a:ea typeface="HG丸ｺﾞｼｯｸM-PRO" panose="020F0600000000000000" pitchFamily="50" charset="-128"/>
            </a:endParaRPr>
          </a:p>
        </p:txBody>
      </p:sp>
      <p:sp>
        <p:nvSpPr>
          <p:cNvPr id="1040" name="テキスト ボックス 1039">
            <a:extLst>
              <a:ext uri="{FF2B5EF4-FFF2-40B4-BE49-F238E27FC236}">
                <a16:creationId xmlns:a16="http://schemas.microsoft.com/office/drawing/2014/main" id="{8B77A13C-76E3-4A40-B260-8083EDD7F745}"/>
              </a:ext>
            </a:extLst>
          </p:cNvPr>
          <p:cNvSpPr txBox="1"/>
          <p:nvPr/>
        </p:nvSpPr>
        <p:spPr>
          <a:xfrm>
            <a:off x="3943684" y="3890241"/>
            <a:ext cx="2877711" cy="246221"/>
          </a:xfrm>
          <a:prstGeom prst="rect">
            <a:avLst/>
          </a:prstGeom>
          <a:noFill/>
        </p:spPr>
        <p:txBody>
          <a:bodyPr wrap="none" rtlCol="0">
            <a:spAutoFit/>
          </a:bodyPr>
          <a:lstStyle/>
          <a:p>
            <a:pPr algn="ctr"/>
            <a:r>
              <a:rPr kumimoji="1" lang="ja-JP" altLang="en-US" sz="1000" dirty="0">
                <a:effectLst>
                  <a:glow rad="165100">
                    <a:schemeClr val="bg1"/>
                  </a:glow>
                </a:effectLst>
                <a:latin typeface="07やさしさゴシックボールド" panose="02000600000000000000" pitchFamily="2" charset="-128"/>
                <a:ea typeface="07やさしさゴシックボールド" panose="02000600000000000000" pitchFamily="2" charset="-128"/>
              </a:rPr>
              <a:t>ひととき保育上荻・プラザ天沼・プラザ善福寺</a:t>
            </a:r>
          </a:p>
        </p:txBody>
      </p:sp>
      <p:sp>
        <p:nvSpPr>
          <p:cNvPr id="1041" name="テキスト ボックス 1040">
            <a:extLst>
              <a:ext uri="{FF2B5EF4-FFF2-40B4-BE49-F238E27FC236}">
                <a16:creationId xmlns:a16="http://schemas.microsoft.com/office/drawing/2014/main" id="{1BF44425-6C65-4A7D-FBC9-C4299D2C86CA}"/>
              </a:ext>
            </a:extLst>
          </p:cNvPr>
          <p:cNvSpPr txBox="1"/>
          <p:nvPr/>
        </p:nvSpPr>
        <p:spPr>
          <a:xfrm>
            <a:off x="3965285" y="3588683"/>
            <a:ext cx="1893690" cy="338554"/>
          </a:xfrm>
          <a:prstGeom prst="rect">
            <a:avLst/>
          </a:prstGeom>
          <a:noFill/>
        </p:spPr>
        <p:txBody>
          <a:bodyPr wrap="square" rtlCol="0">
            <a:spAutoFit/>
          </a:bodyPr>
          <a:lstStyle/>
          <a:p>
            <a:pPr>
              <a:spcAft>
                <a:spcPts val="600"/>
              </a:spcAft>
            </a:pPr>
            <a:r>
              <a:rPr kumimoji="1" lang="ja-JP" altLang="en-US" sz="1600" dirty="0">
                <a:effectLst>
                  <a:glow rad="165100">
                    <a:schemeClr val="bg1"/>
                  </a:glow>
                </a:effectLst>
                <a:latin typeface="07やさしさゴシックボールド" panose="02000600000000000000" pitchFamily="2" charset="-128"/>
                <a:ea typeface="07やさしさゴシックボールド" panose="02000600000000000000" pitchFamily="2" charset="-128"/>
              </a:rPr>
              <a:t>一時預かり</a:t>
            </a:r>
            <a:endParaRPr kumimoji="1" lang="ja-JP" altLang="en-US" sz="1100" dirty="0">
              <a:effectLst>
                <a:glow rad="165100">
                  <a:schemeClr val="bg1"/>
                </a:glow>
              </a:effectLst>
              <a:latin typeface="07やさしさゴシックボールド" panose="02000600000000000000" pitchFamily="2" charset="-128"/>
              <a:ea typeface="07やさしさゴシックボールド" panose="02000600000000000000" pitchFamily="2" charset="-128"/>
            </a:endParaRPr>
          </a:p>
        </p:txBody>
      </p:sp>
      <p:sp>
        <p:nvSpPr>
          <p:cNvPr id="95" name="テキスト ボックス 94">
            <a:extLst>
              <a:ext uri="{FF2B5EF4-FFF2-40B4-BE49-F238E27FC236}">
                <a16:creationId xmlns:a16="http://schemas.microsoft.com/office/drawing/2014/main" id="{7D933AA4-E01A-5D32-6B59-BD5E112DC38F}"/>
              </a:ext>
            </a:extLst>
          </p:cNvPr>
          <p:cNvSpPr txBox="1"/>
          <p:nvPr/>
        </p:nvSpPr>
        <p:spPr>
          <a:xfrm>
            <a:off x="255049" y="2612911"/>
            <a:ext cx="5472895" cy="788164"/>
          </a:xfrm>
          <a:prstGeom prst="rect">
            <a:avLst/>
          </a:prstGeom>
          <a:noFill/>
        </p:spPr>
        <p:txBody>
          <a:bodyPr wrap="square" rtlCol="0">
            <a:spAutoFit/>
          </a:bodyPr>
          <a:lstStyle/>
          <a:p>
            <a:pPr algn="ctr">
              <a:lnSpc>
                <a:spcPts val="1400"/>
              </a:lnSpc>
            </a:pPr>
            <a:r>
              <a:rPr lang="ja-JP" altLang="en-US" sz="1050" dirty="0">
                <a:latin typeface="07やさしさゴシックボールド" panose="02000600000000000000" pitchFamily="2" charset="-128"/>
                <a:ea typeface="07やさしさゴシックボールド" panose="02000600000000000000" pitchFamily="2" charset="-128"/>
                <a:cs typeface="ＭＳ Ｐゴシック" panose="020B0600070205080204" pitchFamily="50" charset="-128"/>
              </a:rPr>
              <a:t>お出かけも大変な季節になりました💦そんなときは外遊びもいいけど、</a:t>
            </a:r>
            <a:endParaRPr lang="en-US" altLang="ja-JP" sz="1050" dirty="0">
              <a:latin typeface="07やさしさゴシックボールド" panose="02000600000000000000" pitchFamily="2" charset="-128"/>
              <a:ea typeface="07やさしさゴシックボールド" panose="02000600000000000000" pitchFamily="2" charset="-128"/>
              <a:cs typeface="ＭＳ Ｐゴシック" panose="020B0600070205080204" pitchFamily="50" charset="-128"/>
            </a:endParaRPr>
          </a:p>
          <a:p>
            <a:pPr algn="ctr">
              <a:lnSpc>
                <a:spcPts val="1400"/>
              </a:lnSpc>
            </a:pPr>
            <a:r>
              <a:rPr lang="ja-JP" altLang="en-US" sz="1050" dirty="0">
                <a:latin typeface="07やさしさゴシックボールド" panose="02000600000000000000" pitchFamily="2" charset="-128"/>
                <a:ea typeface="07やさしさゴシックボールド" panose="02000600000000000000" pitchFamily="2" charset="-128"/>
                <a:cs typeface="ＭＳ Ｐゴシック" panose="020B0600070205080204" pitchFamily="50" charset="-128"/>
              </a:rPr>
              <a:t>「つどいの広場」「赤ちゃんカフェ」「プチシュシュ」が涼しくて最高！！</a:t>
            </a:r>
            <a:endParaRPr lang="en-US" altLang="ja-JP" sz="1050" dirty="0">
              <a:latin typeface="07やさしさゴシックボールド" panose="02000600000000000000" pitchFamily="2" charset="-128"/>
              <a:ea typeface="07やさしさゴシックボールド" panose="02000600000000000000" pitchFamily="2" charset="-128"/>
              <a:cs typeface="ＭＳ Ｐゴシック" panose="020B0600070205080204" pitchFamily="50" charset="-128"/>
            </a:endParaRPr>
          </a:p>
          <a:p>
            <a:pPr algn="ctr">
              <a:lnSpc>
                <a:spcPts val="1400"/>
              </a:lnSpc>
            </a:pPr>
            <a:r>
              <a:rPr lang="ja-JP" altLang="en-US" sz="1050" dirty="0">
                <a:latin typeface="07やさしさゴシックボールド" panose="02000600000000000000" pitchFamily="2" charset="-128"/>
                <a:ea typeface="07やさしさゴシックボールド" panose="02000600000000000000" pitchFamily="2" charset="-128"/>
                <a:cs typeface="ＭＳ Ｐゴシック" panose="020B0600070205080204" pitchFamily="50" charset="-128"/>
              </a:rPr>
              <a:t>だけど</a:t>
            </a:r>
            <a:r>
              <a:rPr lang="en-US" altLang="ja-JP" sz="1050" dirty="0">
                <a:latin typeface="07やさしさゴシックボールド" panose="02000600000000000000" pitchFamily="2" charset="-128"/>
                <a:ea typeface="07やさしさゴシックボールド" panose="02000600000000000000" pitchFamily="2" charset="-128"/>
                <a:cs typeface="ＭＳ Ｐゴシック" panose="020B0600070205080204" pitchFamily="50" charset="-128"/>
              </a:rPr>
              <a:t>…</a:t>
            </a:r>
            <a:r>
              <a:rPr lang="ja-JP" altLang="en-US" sz="1050" dirty="0">
                <a:latin typeface="07やさしさゴシックボールド" panose="02000600000000000000" pitchFamily="2" charset="-128"/>
                <a:ea typeface="07やさしさゴシックボールド" panose="02000600000000000000" pitchFamily="2" charset="-128"/>
                <a:cs typeface="ＭＳ Ｐゴシック" panose="020B0600070205080204" pitchFamily="50" charset="-128"/>
              </a:rPr>
              <a:t>、子どもと少し距離をおいてのんびり過ごしたい時もありますよね？</a:t>
            </a:r>
            <a:endParaRPr lang="en-US" altLang="ja-JP" sz="1050" dirty="0">
              <a:latin typeface="07やさしさゴシックボールド" panose="02000600000000000000" pitchFamily="2" charset="-128"/>
              <a:ea typeface="07やさしさゴシックボールド" panose="02000600000000000000" pitchFamily="2" charset="-128"/>
              <a:cs typeface="ＭＳ Ｐゴシック" panose="020B0600070205080204" pitchFamily="50" charset="-128"/>
            </a:endParaRPr>
          </a:p>
          <a:p>
            <a:pPr algn="ctr">
              <a:lnSpc>
                <a:spcPts val="1400"/>
              </a:lnSpc>
            </a:pPr>
            <a:r>
              <a:rPr lang="ja-JP" altLang="en-US" sz="1050" dirty="0">
                <a:effectLst/>
                <a:latin typeface="07やさしさゴシックボールド" panose="02000600000000000000" pitchFamily="2" charset="-128"/>
                <a:ea typeface="07やさしさゴシックボールド" panose="02000600000000000000" pitchFamily="2" charset="-128"/>
                <a:cs typeface="ＭＳ Ｐゴシック" panose="020B0600070205080204" pitchFamily="50" charset="-128"/>
              </a:rPr>
              <a:t>そんな時には↓コチラを頼ってみては？</a:t>
            </a:r>
            <a:r>
              <a:rPr lang="ja-JP" altLang="en-US" sz="1050" dirty="0">
                <a:latin typeface="07やさしさゴシックボールド" panose="02000600000000000000" pitchFamily="2" charset="-128"/>
                <a:ea typeface="07やさしさゴシックボールド" panose="02000600000000000000" pitchFamily="2" charset="-128"/>
                <a:cs typeface="ＭＳ Ｐゴシック" panose="020B0600070205080204" pitchFamily="50" charset="-128"/>
              </a:rPr>
              <a:t>家族</a:t>
            </a:r>
            <a:r>
              <a:rPr lang="ja-JP" altLang="en-US" sz="1050" dirty="0">
                <a:effectLst/>
                <a:latin typeface="07やさしさゴシックボールド" panose="02000600000000000000" pitchFamily="2" charset="-128"/>
                <a:ea typeface="07やさしさゴシックボールド" panose="02000600000000000000" pitchFamily="2" charset="-128"/>
                <a:cs typeface="ＭＳ Ｐゴシック" panose="020B0600070205080204" pitchFamily="50" charset="-128"/>
              </a:rPr>
              <a:t>みんなで元気に過ごしましょう♪</a:t>
            </a:r>
            <a:endParaRPr lang="en-US" altLang="ja-JP" sz="1050" dirty="0">
              <a:effectLst/>
              <a:latin typeface="07やさしさゴシックボールド" panose="02000600000000000000" pitchFamily="2" charset="-128"/>
              <a:ea typeface="07やさしさゴシックボールド" panose="02000600000000000000" pitchFamily="2" charset="-128"/>
              <a:cs typeface="ＭＳ Ｐゴシック" panose="020B0600070205080204" pitchFamily="50" charset="-128"/>
            </a:endParaRPr>
          </a:p>
        </p:txBody>
      </p:sp>
      <p:grpSp>
        <p:nvGrpSpPr>
          <p:cNvPr id="1042" name="グループ化 1041">
            <a:extLst>
              <a:ext uri="{FF2B5EF4-FFF2-40B4-BE49-F238E27FC236}">
                <a16:creationId xmlns:a16="http://schemas.microsoft.com/office/drawing/2014/main" id="{6DCB3B2D-1A47-3BEA-B356-B875B8519200}"/>
              </a:ext>
            </a:extLst>
          </p:cNvPr>
          <p:cNvGrpSpPr/>
          <p:nvPr/>
        </p:nvGrpSpPr>
        <p:grpSpPr bwMode="gray">
          <a:xfrm flipH="1">
            <a:off x="8390933" y="2484728"/>
            <a:ext cx="255998" cy="239949"/>
            <a:chOff x="-1781589" y="293317"/>
            <a:chExt cx="684074" cy="641187"/>
          </a:xfrm>
        </p:grpSpPr>
        <p:sp>
          <p:nvSpPr>
            <p:cNvPr id="1043" name="正方形/長方形 1042">
              <a:extLst>
                <a:ext uri="{FF2B5EF4-FFF2-40B4-BE49-F238E27FC236}">
                  <a16:creationId xmlns:a16="http://schemas.microsoft.com/office/drawing/2014/main" id="{DC7169E4-5266-FC7D-5298-13B91E855288}"/>
                </a:ext>
              </a:extLst>
            </p:cNvPr>
            <p:cNvSpPr/>
            <p:nvPr/>
          </p:nvSpPr>
          <p:spPr bwMode="gray">
            <a:xfrm>
              <a:off x="-1600826" y="636924"/>
              <a:ext cx="271548" cy="190453"/>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44" name="グループ化 1043">
              <a:extLst>
                <a:ext uri="{FF2B5EF4-FFF2-40B4-BE49-F238E27FC236}">
                  <a16:creationId xmlns:a16="http://schemas.microsoft.com/office/drawing/2014/main" id="{9FCB99A6-632D-0739-8875-69B3FF046724}"/>
                </a:ext>
              </a:extLst>
            </p:cNvPr>
            <p:cNvGrpSpPr/>
            <p:nvPr/>
          </p:nvGrpSpPr>
          <p:grpSpPr bwMode="gray">
            <a:xfrm>
              <a:off x="-1781589" y="293317"/>
              <a:ext cx="684074" cy="641187"/>
              <a:chOff x="-1781589" y="293317"/>
              <a:chExt cx="684074" cy="641187"/>
            </a:xfrm>
          </p:grpSpPr>
          <p:sp>
            <p:nvSpPr>
              <p:cNvPr id="1045" name="楕円 1044">
                <a:extLst>
                  <a:ext uri="{FF2B5EF4-FFF2-40B4-BE49-F238E27FC236}">
                    <a16:creationId xmlns:a16="http://schemas.microsoft.com/office/drawing/2014/main" id="{2AD60B3D-CAC2-E0E7-1A83-689B69FE30B5}"/>
                  </a:ext>
                </a:extLst>
              </p:cNvPr>
              <p:cNvSpPr/>
              <p:nvPr/>
            </p:nvSpPr>
            <p:spPr bwMode="gray">
              <a:xfrm>
                <a:off x="-1781589" y="293317"/>
                <a:ext cx="410874" cy="38717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highlight>
                    <a:srgbClr val="000000"/>
                  </a:highlight>
                </a:endParaRPr>
              </a:p>
            </p:txBody>
          </p:sp>
          <p:sp>
            <p:nvSpPr>
              <p:cNvPr id="1049" name="楕円 1048">
                <a:extLst>
                  <a:ext uri="{FF2B5EF4-FFF2-40B4-BE49-F238E27FC236}">
                    <a16:creationId xmlns:a16="http://schemas.microsoft.com/office/drawing/2014/main" id="{A8B89158-4D3D-242C-8F5B-48E7BA28ABF4}"/>
                  </a:ext>
                </a:extLst>
              </p:cNvPr>
              <p:cNvSpPr/>
              <p:nvPr/>
            </p:nvSpPr>
            <p:spPr bwMode="gray">
              <a:xfrm>
                <a:off x="-1557544" y="405503"/>
                <a:ext cx="45719" cy="106404"/>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highlight>
                    <a:srgbClr val="000000"/>
                  </a:highlight>
                </a:endParaRPr>
              </a:p>
            </p:txBody>
          </p:sp>
          <p:grpSp>
            <p:nvGrpSpPr>
              <p:cNvPr id="1064" name="グループ化 1063">
                <a:extLst>
                  <a:ext uri="{FF2B5EF4-FFF2-40B4-BE49-F238E27FC236}">
                    <a16:creationId xmlns:a16="http://schemas.microsoft.com/office/drawing/2014/main" id="{F699CAE3-B70B-729D-F10D-AF781B53DDB3}"/>
                  </a:ext>
                </a:extLst>
              </p:cNvPr>
              <p:cNvGrpSpPr/>
              <p:nvPr/>
            </p:nvGrpSpPr>
            <p:grpSpPr bwMode="gray">
              <a:xfrm rot="10800000">
                <a:off x="-1656346" y="512311"/>
                <a:ext cx="144534" cy="76761"/>
                <a:chOff x="-802430" y="59107"/>
                <a:chExt cx="321926" cy="162327"/>
              </a:xfrm>
            </p:grpSpPr>
            <p:sp>
              <p:nvSpPr>
                <p:cNvPr id="1071" name="円弧 1070">
                  <a:extLst>
                    <a:ext uri="{FF2B5EF4-FFF2-40B4-BE49-F238E27FC236}">
                      <a16:creationId xmlns:a16="http://schemas.microsoft.com/office/drawing/2014/main" id="{3DFF5D70-F2A5-D498-B234-9C706AC3DCB3}"/>
                    </a:ext>
                  </a:extLst>
                </p:cNvPr>
                <p:cNvSpPr/>
                <p:nvPr/>
              </p:nvSpPr>
              <p:spPr bwMode="gray">
                <a:xfrm>
                  <a:off x="-802430" y="59107"/>
                  <a:ext cx="315624" cy="161472"/>
                </a:xfrm>
                <a:prstGeom prst="arc">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highlight>
                      <a:srgbClr val="000000"/>
                    </a:highlight>
                  </a:endParaRPr>
                </a:p>
              </p:txBody>
            </p:sp>
            <p:sp>
              <p:nvSpPr>
                <p:cNvPr id="1072" name="円弧 1071">
                  <a:extLst>
                    <a:ext uri="{FF2B5EF4-FFF2-40B4-BE49-F238E27FC236}">
                      <a16:creationId xmlns:a16="http://schemas.microsoft.com/office/drawing/2014/main" id="{2172B6A2-86B4-A600-073C-10E244087A85}"/>
                    </a:ext>
                  </a:extLst>
                </p:cNvPr>
                <p:cNvSpPr/>
                <p:nvPr/>
              </p:nvSpPr>
              <p:spPr bwMode="gray">
                <a:xfrm flipH="1">
                  <a:off x="-796128" y="59962"/>
                  <a:ext cx="315624" cy="161472"/>
                </a:xfrm>
                <a:prstGeom prst="arc">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highlight>
                      <a:srgbClr val="000000"/>
                    </a:highlight>
                  </a:endParaRPr>
                </a:p>
              </p:txBody>
            </p:sp>
          </p:grpSp>
          <p:sp>
            <p:nvSpPr>
              <p:cNvPr id="1065" name="フリーフォーム: 図形 1064">
                <a:extLst>
                  <a:ext uri="{FF2B5EF4-FFF2-40B4-BE49-F238E27FC236}">
                    <a16:creationId xmlns:a16="http://schemas.microsoft.com/office/drawing/2014/main" id="{9B3B335E-ACE2-A9E4-8E6C-66CE2E6C5951}"/>
                  </a:ext>
                </a:extLst>
              </p:cNvPr>
              <p:cNvSpPr/>
              <p:nvPr/>
            </p:nvSpPr>
            <p:spPr bwMode="gray">
              <a:xfrm>
                <a:off x="-1655215" y="671562"/>
                <a:ext cx="142272" cy="254988"/>
              </a:xfrm>
              <a:custGeom>
                <a:avLst/>
                <a:gdLst>
                  <a:gd name="connsiteX0" fmla="*/ 36316 w 149434"/>
                  <a:gd name="connsiteY0" fmla="*/ 0 h 335357"/>
                  <a:gd name="connsiteX1" fmla="*/ 1940 w 149434"/>
                  <a:gd name="connsiteY1" fmla="*/ 281883 h 335357"/>
                  <a:gd name="connsiteX2" fmla="*/ 87880 w 149434"/>
                  <a:gd name="connsiteY2" fmla="*/ 330009 h 335357"/>
                  <a:gd name="connsiteX3" fmla="*/ 142881 w 149434"/>
                  <a:gd name="connsiteY3" fmla="*/ 209693 h 335357"/>
                  <a:gd name="connsiteX4" fmla="*/ 146319 w 149434"/>
                  <a:gd name="connsiteY4" fmla="*/ 189068 h 335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434" h="335357">
                    <a:moveTo>
                      <a:pt x="36316" y="0"/>
                    </a:moveTo>
                    <a:cubicBezTo>
                      <a:pt x="14831" y="113440"/>
                      <a:pt x="-6654" y="226881"/>
                      <a:pt x="1940" y="281883"/>
                    </a:cubicBezTo>
                    <a:cubicBezTo>
                      <a:pt x="10534" y="336885"/>
                      <a:pt x="64390" y="342041"/>
                      <a:pt x="87880" y="330009"/>
                    </a:cubicBezTo>
                    <a:cubicBezTo>
                      <a:pt x="111370" y="317977"/>
                      <a:pt x="133141" y="233183"/>
                      <a:pt x="142881" y="209693"/>
                    </a:cubicBezTo>
                    <a:cubicBezTo>
                      <a:pt x="152621" y="186203"/>
                      <a:pt x="149470" y="187635"/>
                      <a:pt x="146319" y="189068"/>
                    </a:cubicBezTo>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highlight>
                    <a:srgbClr val="000000"/>
                  </a:highlight>
                </a:endParaRPr>
              </a:p>
            </p:txBody>
          </p:sp>
          <p:sp>
            <p:nvSpPr>
              <p:cNvPr id="1066" name="フリーフォーム: 図形 1065">
                <a:extLst>
                  <a:ext uri="{FF2B5EF4-FFF2-40B4-BE49-F238E27FC236}">
                    <a16:creationId xmlns:a16="http://schemas.microsoft.com/office/drawing/2014/main" id="{02227085-5E06-06D7-4208-16C94C239651}"/>
                  </a:ext>
                </a:extLst>
              </p:cNvPr>
              <p:cNvSpPr/>
              <p:nvPr/>
            </p:nvSpPr>
            <p:spPr bwMode="gray">
              <a:xfrm>
                <a:off x="-1514168" y="827377"/>
                <a:ext cx="238429" cy="45719"/>
              </a:xfrm>
              <a:custGeom>
                <a:avLst/>
                <a:gdLst>
                  <a:gd name="connsiteX0" fmla="*/ 0 w 358367"/>
                  <a:gd name="connsiteY0" fmla="*/ 0 h 86022"/>
                  <a:gd name="connsiteX1" fmla="*/ 209693 w 358367"/>
                  <a:gd name="connsiteY1" fmla="*/ 85939 h 86022"/>
                  <a:gd name="connsiteX2" fmla="*/ 347197 w 358367"/>
                  <a:gd name="connsiteY2" fmla="*/ 17188 h 86022"/>
                  <a:gd name="connsiteX3" fmla="*/ 340322 w 358367"/>
                  <a:gd name="connsiteY3" fmla="*/ 17188 h 86022"/>
                </a:gdLst>
                <a:ahLst/>
                <a:cxnLst>
                  <a:cxn ang="0">
                    <a:pos x="connsiteX0" y="connsiteY0"/>
                  </a:cxn>
                  <a:cxn ang="0">
                    <a:pos x="connsiteX1" y="connsiteY1"/>
                  </a:cxn>
                  <a:cxn ang="0">
                    <a:pos x="connsiteX2" y="connsiteY2"/>
                  </a:cxn>
                  <a:cxn ang="0">
                    <a:pos x="connsiteX3" y="connsiteY3"/>
                  </a:cxn>
                </a:cxnLst>
                <a:rect l="l" t="t" r="r" b="b"/>
                <a:pathLst>
                  <a:path w="358367" h="86022">
                    <a:moveTo>
                      <a:pt x="0" y="0"/>
                    </a:moveTo>
                    <a:cubicBezTo>
                      <a:pt x="75913" y="41537"/>
                      <a:pt x="151827" y="83074"/>
                      <a:pt x="209693" y="85939"/>
                    </a:cubicBezTo>
                    <a:cubicBezTo>
                      <a:pt x="267559" y="88804"/>
                      <a:pt x="347197" y="17188"/>
                      <a:pt x="347197" y="17188"/>
                    </a:cubicBezTo>
                    <a:cubicBezTo>
                      <a:pt x="368968" y="5730"/>
                      <a:pt x="354645" y="11459"/>
                      <a:pt x="340322" y="17188"/>
                    </a:cubicBezTo>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highlight>
                    <a:srgbClr val="000000"/>
                  </a:highlight>
                </a:endParaRPr>
              </a:p>
            </p:txBody>
          </p:sp>
          <p:sp>
            <p:nvSpPr>
              <p:cNvPr id="1067" name="フリーフォーム: 図形 1066">
                <a:extLst>
                  <a:ext uri="{FF2B5EF4-FFF2-40B4-BE49-F238E27FC236}">
                    <a16:creationId xmlns:a16="http://schemas.microsoft.com/office/drawing/2014/main" id="{CE3C7685-C3E2-EB39-F811-E0DE1F2DF2A0}"/>
                  </a:ext>
                </a:extLst>
              </p:cNvPr>
              <p:cNvSpPr/>
              <p:nvPr/>
            </p:nvSpPr>
            <p:spPr bwMode="gray">
              <a:xfrm>
                <a:off x="-1424791" y="597190"/>
                <a:ext cx="327276" cy="337314"/>
              </a:xfrm>
              <a:custGeom>
                <a:avLst/>
                <a:gdLst>
                  <a:gd name="connsiteX0" fmla="*/ 142272 w 327276"/>
                  <a:gd name="connsiteY0" fmla="*/ 250962 h 353989"/>
                  <a:gd name="connsiteX1" fmla="*/ 221337 w 327276"/>
                  <a:gd name="connsiteY1" fmla="*/ 336902 h 353989"/>
                  <a:gd name="connsiteX2" fmla="*/ 310714 w 327276"/>
                  <a:gd name="connsiteY2" fmla="*/ 347215 h 353989"/>
                  <a:gd name="connsiteX3" fmla="*/ 324465 w 327276"/>
                  <a:gd name="connsiteY3" fmla="*/ 257837 h 353989"/>
                  <a:gd name="connsiteX4" fmla="*/ 276338 w 327276"/>
                  <a:gd name="connsiteY4" fmla="*/ 216586 h 353989"/>
                  <a:gd name="connsiteX5" fmla="*/ 283213 w 327276"/>
                  <a:gd name="connsiteY5" fmla="*/ 106583 h 353989"/>
                  <a:gd name="connsiteX6" fmla="*/ 235087 w 327276"/>
                  <a:gd name="connsiteY6" fmla="*/ 17206 h 353989"/>
                  <a:gd name="connsiteX7" fmla="*/ 104459 w 327276"/>
                  <a:gd name="connsiteY7" fmla="*/ 18 h 353989"/>
                  <a:gd name="connsiteX8" fmla="*/ 8206 w 327276"/>
                  <a:gd name="connsiteY8" fmla="*/ 13768 h 353989"/>
                  <a:gd name="connsiteX9" fmla="*/ 11644 w 327276"/>
                  <a:gd name="connsiteY9" fmla="*/ 6893 h 353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7276" h="353989">
                    <a:moveTo>
                      <a:pt x="142272" y="250962"/>
                    </a:moveTo>
                    <a:cubicBezTo>
                      <a:pt x="167767" y="285911"/>
                      <a:pt x="193263" y="320860"/>
                      <a:pt x="221337" y="336902"/>
                    </a:cubicBezTo>
                    <a:cubicBezTo>
                      <a:pt x="249411" y="352944"/>
                      <a:pt x="293526" y="360393"/>
                      <a:pt x="310714" y="347215"/>
                    </a:cubicBezTo>
                    <a:cubicBezTo>
                      <a:pt x="327902" y="334038"/>
                      <a:pt x="330194" y="279609"/>
                      <a:pt x="324465" y="257837"/>
                    </a:cubicBezTo>
                    <a:cubicBezTo>
                      <a:pt x="318736" y="236065"/>
                      <a:pt x="283213" y="241795"/>
                      <a:pt x="276338" y="216586"/>
                    </a:cubicBezTo>
                    <a:cubicBezTo>
                      <a:pt x="269463" y="191377"/>
                      <a:pt x="290088" y="139813"/>
                      <a:pt x="283213" y="106583"/>
                    </a:cubicBezTo>
                    <a:cubicBezTo>
                      <a:pt x="276338" y="73353"/>
                      <a:pt x="264879" y="34967"/>
                      <a:pt x="235087" y="17206"/>
                    </a:cubicBezTo>
                    <a:cubicBezTo>
                      <a:pt x="205295" y="-555"/>
                      <a:pt x="142272" y="591"/>
                      <a:pt x="104459" y="18"/>
                    </a:cubicBezTo>
                    <a:cubicBezTo>
                      <a:pt x="66646" y="-555"/>
                      <a:pt x="23675" y="12622"/>
                      <a:pt x="8206" y="13768"/>
                    </a:cubicBezTo>
                    <a:cubicBezTo>
                      <a:pt x="-7263" y="14914"/>
                      <a:pt x="2190" y="10903"/>
                      <a:pt x="11644" y="6893"/>
                    </a:cubicBezTo>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highlight>
                    <a:srgbClr val="000000"/>
                  </a:highlight>
                </a:endParaRPr>
              </a:p>
            </p:txBody>
          </p:sp>
          <p:sp>
            <p:nvSpPr>
              <p:cNvPr id="1068" name="フリーフォーム: 図形 1067">
                <a:extLst>
                  <a:ext uri="{FF2B5EF4-FFF2-40B4-BE49-F238E27FC236}">
                    <a16:creationId xmlns:a16="http://schemas.microsoft.com/office/drawing/2014/main" id="{BE2A1BC8-2A4E-80E5-9CBB-E0E412F6510C}"/>
                  </a:ext>
                </a:extLst>
              </p:cNvPr>
              <p:cNvSpPr/>
              <p:nvPr/>
            </p:nvSpPr>
            <p:spPr bwMode="gray">
              <a:xfrm>
                <a:off x="-1310020" y="597721"/>
                <a:ext cx="3438" cy="244069"/>
              </a:xfrm>
              <a:custGeom>
                <a:avLst/>
                <a:gdLst>
                  <a:gd name="connsiteX0" fmla="*/ 3438 w 3438"/>
                  <a:gd name="connsiteY0" fmla="*/ 0 h 244069"/>
                  <a:gd name="connsiteX1" fmla="*/ 0 w 3438"/>
                  <a:gd name="connsiteY1" fmla="*/ 244069 h 244069"/>
                </a:gdLst>
                <a:ahLst/>
                <a:cxnLst>
                  <a:cxn ang="0">
                    <a:pos x="connsiteX0" y="connsiteY0"/>
                  </a:cxn>
                  <a:cxn ang="0">
                    <a:pos x="connsiteX1" y="connsiteY1"/>
                  </a:cxn>
                </a:cxnLst>
                <a:rect l="l" t="t" r="r" b="b"/>
                <a:pathLst>
                  <a:path w="3438" h="244069">
                    <a:moveTo>
                      <a:pt x="3438" y="0"/>
                    </a:moveTo>
                    <a:lnTo>
                      <a:pt x="0" y="244069"/>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highlight>
                    <a:srgbClr val="000000"/>
                  </a:highlight>
                </a:endParaRPr>
              </a:p>
            </p:txBody>
          </p:sp>
          <p:sp>
            <p:nvSpPr>
              <p:cNvPr id="1069" name="フリーフォーム: 図形 1068">
                <a:extLst>
                  <a:ext uri="{FF2B5EF4-FFF2-40B4-BE49-F238E27FC236}">
                    <a16:creationId xmlns:a16="http://schemas.microsoft.com/office/drawing/2014/main" id="{374C4B30-3A97-7C25-FE8F-7DB16DBB63E3}"/>
                  </a:ext>
                </a:extLst>
              </p:cNvPr>
              <p:cNvSpPr/>
              <p:nvPr/>
            </p:nvSpPr>
            <p:spPr bwMode="gray">
              <a:xfrm>
                <a:off x="-1275644" y="745537"/>
                <a:ext cx="134066" cy="96253"/>
              </a:xfrm>
              <a:custGeom>
                <a:avLst/>
                <a:gdLst>
                  <a:gd name="connsiteX0" fmla="*/ 0 w 134066"/>
                  <a:gd name="connsiteY0" fmla="*/ 96253 h 96253"/>
                  <a:gd name="connsiteX1" fmla="*/ 134066 w 134066"/>
                  <a:gd name="connsiteY1" fmla="*/ 0 h 96253"/>
                </a:gdLst>
                <a:ahLst/>
                <a:cxnLst>
                  <a:cxn ang="0">
                    <a:pos x="connsiteX0" y="connsiteY0"/>
                  </a:cxn>
                  <a:cxn ang="0">
                    <a:pos x="connsiteX1" y="connsiteY1"/>
                  </a:cxn>
                </a:cxnLst>
                <a:rect l="l" t="t" r="r" b="b"/>
                <a:pathLst>
                  <a:path w="134066" h="96253">
                    <a:moveTo>
                      <a:pt x="0" y="96253"/>
                    </a:moveTo>
                    <a:lnTo>
                      <a:pt x="134066"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highlight>
                    <a:srgbClr val="000000"/>
                  </a:highlight>
                </a:endParaRPr>
              </a:p>
            </p:txBody>
          </p:sp>
          <p:sp>
            <p:nvSpPr>
              <p:cNvPr id="1070" name="楕円 1069">
                <a:extLst>
                  <a:ext uri="{FF2B5EF4-FFF2-40B4-BE49-F238E27FC236}">
                    <a16:creationId xmlns:a16="http://schemas.microsoft.com/office/drawing/2014/main" id="{8AE754D5-E2DD-9FCD-278A-81B4DD267872}"/>
                  </a:ext>
                </a:extLst>
              </p:cNvPr>
              <p:cNvSpPr/>
              <p:nvPr/>
            </p:nvSpPr>
            <p:spPr bwMode="gray">
              <a:xfrm>
                <a:off x="-1668303" y="410178"/>
                <a:ext cx="45719" cy="106404"/>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highlight>
                    <a:srgbClr val="000000"/>
                  </a:highlight>
                </a:endParaRPr>
              </a:p>
            </p:txBody>
          </p:sp>
        </p:grpSp>
      </p:grpSp>
      <p:sp>
        <p:nvSpPr>
          <p:cNvPr id="1073" name="テキスト ボックス 1072">
            <a:extLst>
              <a:ext uri="{FF2B5EF4-FFF2-40B4-BE49-F238E27FC236}">
                <a16:creationId xmlns:a16="http://schemas.microsoft.com/office/drawing/2014/main" id="{6029785B-1836-022C-996E-D5F818F1D7B9}"/>
              </a:ext>
            </a:extLst>
          </p:cNvPr>
          <p:cNvSpPr txBox="1"/>
          <p:nvPr/>
        </p:nvSpPr>
        <p:spPr>
          <a:xfrm>
            <a:off x="460997" y="5834372"/>
            <a:ext cx="2653290" cy="253916"/>
          </a:xfrm>
          <a:prstGeom prst="rect">
            <a:avLst/>
          </a:prstGeom>
          <a:noFill/>
        </p:spPr>
        <p:txBody>
          <a:bodyPr wrap="none" rtlCol="0">
            <a:spAutoFit/>
          </a:bodyPr>
          <a:lstStyle/>
          <a:p>
            <a:r>
              <a:rPr kumimoji="1" lang="ja-JP" altLang="en-US" sz="1050" dirty="0">
                <a:latin typeface="07やさしさゴシックボールド" panose="02000600000000000000" pitchFamily="2" charset="-128"/>
                <a:ea typeface="07やさしさゴシックボールド" panose="02000600000000000000" pitchFamily="2" charset="-128"/>
              </a:rPr>
              <a:t>各事業、詳しくは</a:t>
            </a:r>
            <a:r>
              <a:rPr kumimoji="1" lang="en-US" altLang="ja-JP" sz="1050" dirty="0">
                <a:latin typeface="07やさしさゴシックボールド" panose="02000600000000000000" pitchFamily="2" charset="-128"/>
                <a:ea typeface="07やさしさゴシックボールド" panose="02000600000000000000" pitchFamily="2" charset="-128"/>
              </a:rPr>
              <a:t>HP</a:t>
            </a:r>
            <a:r>
              <a:rPr kumimoji="1" lang="ja-JP" altLang="en-US" sz="1050" dirty="0">
                <a:latin typeface="07やさしさゴシックボールド" panose="02000600000000000000" pitchFamily="2" charset="-128"/>
                <a:ea typeface="07やさしさゴシックボールド" panose="02000600000000000000" pitchFamily="2" charset="-128"/>
              </a:rPr>
              <a:t>などをご覧ください</a:t>
            </a:r>
            <a:endParaRPr kumimoji="1" lang="en-US" altLang="ja-JP" sz="1050" dirty="0">
              <a:effectLst/>
              <a:latin typeface="07やさしさゴシックボールド" panose="02000600000000000000" pitchFamily="2" charset="-128"/>
              <a:ea typeface="07やさしさゴシックボールド" panose="02000600000000000000" pitchFamily="2" charset="-128"/>
            </a:endParaRPr>
          </a:p>
        </p:txBody>
      </p:sp>
      <p:sp>
        <p:nvSpPr>
          <p:cNvPr id="1076" name="テキスト ボックス 1075">
            <a:extLst>
              <a:ext uri="{FF2B5EF4-FFF2-40B4-BE49-F238E27FC236}">
                <a16:creationId xmlns:a16="http://schemas.microsoft.com/office/drawing/2014/main" id="{E4B626B1-7691-A285-940F-325E33B963E9}"/>
              </a:ext>
            </a:extLst>
          </p:cNvPr>
          <p:cNvSpPr txBox="1"/>
          <p:nvPr/>
        </p:nvSpPr>
        <p:spPr>
          <a:xfrm>
            <a:off x="487589" y="2316142"/>
            <a:ext cx="5007814" cy="323165"/>
          </a:xfrm>
          <a:prstGeom prst="rect">
            <a:avLst/>
          </a:prstGeom>
          <a:noFill/>
        </p:spPr>
        <p:txBody>
          <a:bodyPr wrap="square" rtlCol="0">
            <a:spAutoFit/>
          </a:bodyPr>
          <a:lstStyle/>
          <a:p>
            <a:pPr>
              <a:lnSpc>
                <a:spcPts val="1800"/>
              </a:lnSpc>
            </a:pPr>
            <a:r>
              <a:rPr lang="ja-JP" altLang="en-US" dirty="0">
                <a:latin typeface="07やさしさゴシックボールド" panose="02000600000000000000" pitchFamily="2" charset="-128"/>
                <a:ea typeface="07やさしさゴシックボールド" panose="02000600000000000000" pitchFamily="2" charset="-128"/>
                <a:cs typeface="ＭＳ Ｐゴシック" panose="020B0600070205080204" pitchFamily="50" charset="-128"/>
              </a:rPr>
              <a:t>暑くてパパママもおつかれ</a:t>
            </a:r>
            <a:r>
              <a:rPr lang="en-US" altLang="ja-JP" dirty="0">
                <a:latin typeface="07やさしさゴシックボールド" panose="02000600000000000000" pitchFamily="2" charset="-128"/>
                <a:ea typeface="07やさしさゴシックボールド" panose="02000600000000000000" pitchFamily="2" charset="-128"/>
                <a:cs typeface="ＭＳ Ｐゴシック" panose="020B0600070205080204" pitchFamily="50" charset="-128"/>
              </a:rPr>
              <a:t>…</a:t>
            </a:r>
            <a:r>
              <a:rPr lang="ja-JP" altLang="en-US" dirty="0">
                <a:latin typeface="07やさしさゴシックボールド" panose="02000600000000000000" pitchFamily="2" charset="-128"/>
                <a:ea typeface="07やさしさゴシックボールド" panose="02000600000000000000" pitchFamily="2" charset="-128"/>
                <a:cs typeface="ＭＳ Ｐゴシック" panose="020B0600070205080204" pitchFamily="50" charset="-128"/>
              </a:rPr>
              <a:t>どうしてますか？</a:t>
            </a:r>
            <a:endParaRPr lang="en-US" altLang="ja-JP" dirty="0">
              <a:latin typeface="07やさしさゴシックボールド" panose="02000600000000000000" pitchFamily="2" charset="-128"/>
              <a:ea typeface="07やさしさゴシックボールド" panose="02000600000000000000" pitchFamily="2" charset="-128"/>
              <a:cs typeface="ＭＳ Ｐゴシック" panose="020B0600070205080204" pitchFamily="50" charset="-128"/>
            </a:endParaRPr>
          </a:p>
        </p:txBody>
      </p:sp>
      <p:sp>
        <p:nvSpPr>
          <p:cNvPr id="44" name="テキスト ボックス 43">
            <a:extLst>
              <a:ext uri="{FF2B5EF4-FFF2-40B4-BE49-F238E27FC236}">
                <a16:creationId xmlns:a16="http://schemas.microsoft.com/office/drawing/2014/main" id="{30C504D4-E5BC-C30F-4A8E-57C96F0BDF52}"/>
              </a:ext>
            </a:extLst>
          </p:cNvPr>
          <p:cNvSpPr txBox="1"/>
          <p:nvPr/>
        </p:nvSpPr>
        <p:spPr>
          <a:xfrm>
            <a:off x="1979714" y="6793363"/>
            <a:ext cx="1862323" cy="641714"/>
          </a:xfrm>
          <a:prstGeom prst="rect">
            <a:avLst/>
          </a:prstGeom>
          <a:noFill/>
        </p:spPr>
        <p:txBody>
          <a:bodyPr wrap="square" rtlCol="0">
            <a:spAutoFit/>
          </a:bodyPr>
          <a:lstStyle/>
          <a:p>
            <a:pPr>
              <a:lnSpc>
                <a:spcPts val="1000"/>
              </a:lnSpc>
            </a:pPr>
            <a:r>
              <a:rPr kumimoji="1" lang="en-US" altLang="ja-JP" sz="1100" dirty="0">
                <a:solidFill>
                  <a:srgbClr val="7C521A"/>
                </a:solidFill>
                <a:effectLst/>
                <a:latin typeface="07やさしさゴシックボールド" panose="02000600000000000000" pitchFamily="2" charset="-128"/>
                <a:ea typeface="07やさしさゴシックボールド" panose="02000600000000000000" pitchFamily="2" charset="-128"/>
              </a:rPr>
              <a:t>7/</a:t>
            </a:r>
            <a:r>
              <a:rPr kumimoji="1" lang="en-US" altLang="ja-JP" sz="1200" dirty="0">
                <a:solidFill>
                  <a:srgbClr val="7C521A"/>
                </a:solidFill>
                <a:effectLst/>
                <a:latin typeface="07やさしさゴシックボールド" panose="02000600000000000000" pitchFamily="2" charset="-128"/>
                <a:ea typeface="07やさしさゴシックボールド" panose="02000600000000000000" pitchFamily="2" charset="-128"/>
              </a:rPr>
              <a:t>26</a:t>
            </a:r>
            <a:r>
              <a:rPr kumimoji="1" lang="en-US" altLang="ja-JP" sz="1100" dirty="0">
                <a:solidFill>
                  <a:srgbClr val="7C521A"/>
                </a:solidFill>
                <a:effectLst/>
                <a:latin typeface="07やさしさゴシックボールド" panose="02000600000000000000" pitchFamily="2" charset="-128"/>
                <a:ea typeface="07やさしさゴシックボールド" panose="02000600000000000000" pitchFamily="2" charset="-128"/>
              </a:rPr>
              <a:t>(</a:t>
            </a:r>
            <a:r>
              <a:rPr kumimoji="1" lang="ja-JP" altLang="en-US" sz="1100" dirty="0">
                <a:solidFill>
                  <a:srgbClr val="7C521A"/>
                </a:solidFill>
                <a:effectLst/>
                <a:latin typeface="07やさしさゴシックボールド" panose="02000600000000000000" pitchFamily="2" charset="-128"/>
                <a:ea typeface="07やさしさゴシックボールド" panose="02000600000000000000" pitchFamily="2" charset="-128"/>
              </a:rPr>
              <a:t>土</a:t>
            </a:r>
            <a:r>
              <a:rPr kumimoji="1" lang="en-US" altLang="ja-JP" sz="1100" dirty="0">
                <a:solidFill>
                  <a:srgbClr val="7C521A"/>
                </a:solidFill>
                <a:effectLst/>
                <a:latin typeface="07やさしさゴシックボールド" panose="02000600000000000000" pitchFamily="2" charset="-128"/>
                <a:ea typeface="07やさしさゴシックボールド" panose="02000600000000000000" pitchFamily="2" charset="-128"/>
              </a:rPr>
              <a:t>)</a:t>
            </a:r>
            <a:r>
              <a:rPr kumimoji="1" lang="en-US" altLang="ja-JP" sz="900" dirty="0">
                <a:solidFill>
                  <a:srgbClr val="7C521A"/>
                </a:solidFill>
                <a:effectLst/>
                <a:latin typeface="07やさしさゴシックボールド" panose="02000600000000000000" pitchFamily="2" charset="-128"/>
                <a:ea typeface="07やさしさゴシックボールド" panose="02000600000000000000" pitchFamily="2" charset="-128"/>
              </a:rPr>
              <a:t>  </a:t>
            </a:r>
            <a:r>
              <a:rPr kumimoji="1" lang="ja-JP" altLang="en-US" sz="900" dirty="0">
                <a:solidFill>
                  <a:srgbClr val="7C521A"/>
                </a:solidFill>
                <a:effectLst/>
                <a:latin typeface="07やさしさゴシックボールド" panose="02000600000000000000" pitchFamily="2" charset="-128"/>
                <a:ea typeface="07やさしさゴシックボールド" panose="02000600000000000000" pitchFamily="2" charset="-128"/>
              </a:rPr>
              <a:t>荻窪</a:t>
            </a:r>
            <a:r>
              <a:rPr kumimoji="1" lang="en-US" altLang="ja-JP" sz="900" dirty="0">
                <a:solidFill>
                  <a:srgbClr val="7C521A"/>
                </a:solidFill>
                <a:effectLst/>
                <a:latin typeface="07やさしさゴシックボールド" panose="02000600000000000000" pitchFamily="2" charset="-128"/>
                <a:ea typeface="07やさしさゴシックボールド" panose="02000600000000000000" pitchFamily="2" charset="-128"/>
              </a:rPr>
              <a:t> </a:t>
            </a:r>
            <a:r>
              <a:rPr kumimoji="1" lang="ja-JP" altLang="en-US" sz="900" dirty="0">
                <a:solidFill>
                  <a:srgbClr val="7C521A"/>
                </a:solidFill>
                <a:effectLst/>
                <a:latin typeface="07やさしさゴシックボールド" panose="02000600000000000000" pitchFamily="2" charset="-128"/>
                <a:ea typeface="07やさしさゴシックボールド" panose="02000600000000000000" pitchFamily="2" charset="-128"/>
              </a:rPr>
              <a:t>ママコさん</a:t>
            </a:r>
            <a:endParaRPr kumimoji="1" lang="en-US" altLang="ja-JP" sz="900" dirty="0">
              <a:solidFill>
                <a:srgbClr val="7C521A"/>
              </a:solidFill>
              <a:effectLst/>
              <a:latin typeface="07やさしさゴシックボールド" panose="02000600000000000000" pitchFamily="2" charset="-128"/>
              <a:ea typeface="07やさしさゴシックボールド" panose="02000600000000000000" pitchFamily="2" charset="-128"/>
            </a:endParaRPr>
          </a:p>
          <a:p>
            <a:pPr algn="r"/>
            <a:r>
              <a:rPr kumimoji="1" lang="ja-JP" altLang="en-US" sz="800" dirty="0">
                <a:solidFill>
                  <a:srgbClr val="7C521A"/>
                </a:solidFill>
                <a:effectLst/>
                <a:latin typeface="07やさしさゴシックボールド" panose="02000600000000000000" pitchFamily="2" charset="-128"/>
                <a:ea typeface="07やさしさゴシックボールド" panose="02000600000000000000" pitchFamily="2" charset="-128"/>
              </a:rPr>
              <a:t>「簡単エクササイズ」</a:t>
            </a:r>
            <a:endParaRPr kumimoji="1" lang="en-US" altLang="ja-JP" sz="800" dirty="0">
              <a:solidFill>
                <a:srgbClr val="7C521A"/>
              </a:solidFill>
              <a:effectLst/>
              <a:latin typeface="07やさしさゴシックボールド" panose="02000600000000000000" pitchFamily="2" charset="-128"/>
              <a:ea typeface="07やさしさゴシックボールド" panose="02000600000000000000" pitchFamily="2" charset="-128"/>
            </a:endParaRPr>
          </a:p>
          <a:p>
            <a:r>
              <a:rPr kumimoji="1" lang="en-US" altLang="ja-JP" sz="1100" dirty="0">
                <a:solidFill>
                  <a:srgbClr val="7C521A"/>
                </a:solidFill>
                <a:effectLst/>
                <a:latin typeface="07やさしさゴシックボールド" panose="02000600000000000000" pitchFamily="2" charset="-128"/>
                <a:ea typeface="07やさしさゴシックボールド" panose="02000600000000000000" pitchFamily="2" charset="-128"/>
              </a:rPr>
              <a:t>8/</a:t>
            </a:r>
            <a:r>
              <a:rPr kumimoji="1" lang="en-US" altLang="ja-JP" sz="1200" dirty="0">
                <a:solidFill>
                  <a:srgbClr val="7C521A"/>
                </a:solidFill>
                <a:effectLst/>
                <a:latin typeface="07やさしさゴシックボールド" panose="02000600000000000000" pitchFamily="2" charset="-128"/>
                <a:ea typeface="07やさしさゴシックボールド" panose="02000600000000000000" pitchFamily="2" charset="-128"/>
              </a:rPr>
              <a:t>23</a:t>
            </a:r>
            <a:r>
              <a:rPr kumimoji="1" lang="en-US" altLang="ja-JP" sz="1100" dirty="0">
                <a:solidFill>
                  <a:srgbClr val="7C521A"/>
                </a:solidFill>
                <a:effectLst/>
                <a:latin typeface="07やさしさゴシックボールド" panose="02000600000000000000" pitchFamily="2" charset="-128"/>
                <a:ea typeface="07やさしさゴシックボールド" panose="02000600000000000000" pitchFamily="2" charset="-128"/>
              </a:rPr>
              <a:t>(</a:t>
            </a:r>
            <a:r>
              <a:rPr kumimoji="1" lang="ja-JP" altLang="en-US" sz="1100" dirty="0">
                <a:solidFill>
                  <a:srgbClr val="7C521A"/>
                </a:solidFill>
                <a:effectLst/>
                <a:latin typeface="07やさしさゴシックボールド" panose="02000600000000000000" pitchFamily="2" charset="-128"/>
                <a:ea typeface="07やさしさゴシックボールド" panose="02000600000000000000" pitchFamily="2" charset="-128"/>
              </a:rPr>
              <a:t>土</a:t>
            </a:r>
            <a:r>
              <a:rPr kumimoji="1" lang="en-US" altLang="ja-JP" sz="1100" dirty="0">
                <a:solidFill>
                  <a:srgbClr val="7C521A"/>
                </a:solidFill>
                <a:effectLst/>
                <a:latin typeface="07やさしさゴシックボールド" panose="02000600000000000000" pitchFamily="2" charset="-128"/>
                <a:ea typeface="07やさしさゴシックボールド" panose="02000600000000000000" pitchFamily="2" charset="-128"/>
              </a:rPr>
              <a:t>)</a:t>
            </a:r>
            <a:r>
              <a:rPr kumimoji="1" lang="en-US" altLang="ja-JP" sz="900" dirty="0">
                <a:solidFill>
                  <a:srgbClr val="7C521A"/>
                </a:solidFill>
                <a:effectLst/>
                <a:latin typeface="07やさしさゴシックボールド" panose="02000600000000000000" pitchFamily="2" charset="-128"/>
                <a:ea typeface="07やさしさゴシックボールド" panose="02000600000000000000" pitchFamily="2" charset="-128"/>
              </a:rPr>
              <a:t>  </a:t>
            </a:r>
            <a:r>
              <a:rPr kumimoji="1" lang="ja-JP" altLang="en-US" sz="900" dirty="0">
                <a:solidFill>
                  <a:srgbClr val="7C521A"/>
                </a:solidFill>
                <a:effectLst/>
                <a:latin typeface="07やさしさゴシックボールド" panose="02000600000000000000" pitchFamily="2" charset="-128"/>
                <a:ea typeface="07やさしさゴシックボールド" panose="02000600000000000000" pitchFamily="2" charset="-128"/>
              </a:rPr>
              <a:t>靴職人 内山さん</a:t>
            </a:r>
            <a:endParaRPr kumimoji="1" lang="en-US" altLang="ja-JP" sz="900" dirty="0">
              <a:solidFill>
                <a:srgbClr val="7C521A"/>
              </a:solidFill>
              <a:effectLst/>
              <a:latin typeface="07やさしさゴシックボールド" panose="02000600000000000000" pitchFamily="2" charset="-128"/>
              <a:ea typeface="07やさしさゴシックボールド" panose="02000600000000000000" pitchFamily="2" charset="-128"/>
            </a:endParaRPr>
          </a:p>
          <a:p>
            <a:pPr>
              <a:lnSpc>
                <a:spcPts val="1000"/>
              </a:lnSpc>
            </a:pPr>
            <a:r>
              <a:rPr kumimoji="1" lang="ja-JP" altLang="en-US" sz="800" dirty="0">
                <a:solidFill>
                  <a:srgbClr val="7C521A"/>
                </a:solidFill>
                <a:effectLst/>
                <a:latin typeface="07やさしさゴシックボールド" panose="02000600000000000000" pitchFamily="2" charset="-128"/>
                <a:ea typeface="07やさしさゴシックボールド" panose="02000600000000000000" pitchFamily="2" charset="-128"/>
              </a:rPr>
              <a:t>　　　　　　 「足と靴のおはなし」</a:t>
            </a:r>
            <a:endParaRPr kumimoji="1" lang="en-US" altLang="ja-JP" sz="900" dirty="0">
              <a:solidFill>
                <a:srgbClr val="7C521A"/>
              </a:solidFill>
              <a:effectLst/>
              <a:latin typeface="07やさしさゴシックボールド" panose="02000600000000000000" pitchFamily="2" charset="-128"/>
              <a:ea typeface="07やさしさゴシックボールド" panose="02000600000000000000" pitchFamily="2" charset="-128"/>
            </a:endParaRPr>
          </a:p>
        </p:txBody>
      </p:sp>
      <p:sp>
        <p:nvSpPr>
          <p:cNvPr id="81" name="四角形: 角を丸くする 80">
            <a:extLst>
              <a:ext uri="{FF2B5EF4-FFF2-40B4-BE49-F238E27FC236}">
                <a16:creationId xmlns:a16="http://schemas.microsoft.com/office/drawing/2014/main" id="{724D160A-C54C-F1F8-4DF9-1996A59C7E0A}"/>
              </a:ext>
            </a:extLst>
          </p:cNvPr>
          <p:cNvSpPr/>
          <p:nvPr/>
        </p:nvSpPr>
        <p:spPr bwMode="gray">
          <a:xfrm>
            <a:off x="3975705" y="6410586"/>
            <a:ext cx="1717008" cy="1015886"/>
          </a:xfrm>
          <a:prstGeom prst="roundRect">
            <a:avLst>
              <a:gd name="adj" fmla="val 34571"/>
            </a:avLst>
          </a:prstGeom>
          <a:solidFill>
            <a:schemeClr val="bg1"/>
          </a:solidFill>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6" name="テキスト ボックス 85">
            <a:extLst>
              <a:ext uri="{FF2B5EF4-FFF2-40B4-BE49-F238E27FC236}">
                <a16:creationId xmlns:a16="http://schemas.microsoft.com/office/drawing/2014/main" id="{8978BA1E-9D16-97CE-ACE6-52D0BCE1D1D9}"/>
              </a:ext>
            </a:extLst>
          </p:cNvPr>
          <p:cNvSpPr txBox="1"/>
          <p:nvPr/>
        </p:nvSpPr>
        <p:spPr bwMode="gray">
          <a:xfrm>
            <a:off x="4151429" y="6792383"/>
            <a:ext cx="1386114" cy="307777"/>
          </a:xfrm>
          <a:prstGeom prst="rect">
            <a:avLst/>
          </a:prstGeom>
          <a:noFill/>
        </p:spPr>
        <p:txBody>
          <a:bodyPr wrap="square" rtlCol="0">
            <a:spAutoFit/>
          </a:bodyPr>
          <a:lstStyle/>
          <a:p>
            <a:r>
              <a:rPr kumimoji="1" lang="en-US" altLang="ja-JP" sz="1400" dirty="0">
                <a:solidFill>
                  <a:srgbClr val="7C521A"/>
                </a:solidFill>
                <a:latin typeface="07やさしさゴシックボールド" panose="02000600000000000000" pitchFamily="2" charset="-128"/>
                <a:ea typeface="07やさしさゴシックボールド" panose="02000600000000000000" pitchFamily="2" charset="-128"/>
              </a:rPr>
              <a:t>7/27(</a:t>
            </a:r>
            <a:r>
              <a:rPr kumimoji="1" lang="ja-JP" altLang="en-US" sz="1400" dirty="0">
                <a:solidFill>
                  <a:srgbClr val="7C521A"/>
                </a:solidFill>
                <a:latin typeface="07やさしさゴシックボールド" panose="02000600000000000000" pitchFamily="2" charset="-128"/>
                <a:ea typeface="07やさしさゴシックボールド" panose="02000600000000000000" pitchFamily="2" charset="-128"/>
              </a:rPr>
              <a:t>日</a:t>
            </a:r>
            <a:r>
              <a:rPr kumimoji="1" lang="en-US" altLang="ja-JP" sz="1400" dirty="0">
                <a:solidFill>
                  <a:srgbClr val="7C521A"/>
                </a:solidFill>
                <a:latin typeface="07やさしさゴシックボールド" panose="02000600000000000000" pitchFamily="2" charset="-128"/>
                <a:ea typeface="07やさしさゴシックボールド" panose="02000600000000000000" pitchFamily="2" charset="-128"/>
              </a:rPr>
              <a:t>) AM</a:t>
            </a:r>
            <a:endParaRPr kumimoji="1" lang="ja-JP" altLang="en-US" sz="1400" dirty="0">
              <a:solidFill>
                <a:srgbClr val="7C521A"/>
              </a:solidFill>
              <a:latin typeface="07やさしさゴシックボールド" panose="02000600000000000000" pitchFamily="2" charset="-128"/>
              <a:ea typeface="07やさしさゴシックボールド" panose="02000600000000000000" pitchFamily="2" charset="-128"/>
            </a:endParaRPr>
          </a:p>
        </p:txBody>
      </p:sp>
      <p:sp>
        <p:nvSpPr>
          <p:cNvPr id="93" name="テキスト ボックス 92">
            <a:extLst>
              <a:ext uri="{FF2B5EF4-FFF2-40B4-BE49-F238E27FC236}">
                <a16:creationId xmlns:a16="http://schemas.microsoft.com/office/drawing/2014/main" id="{E1FEF2FD-2DAE-8EA6-FE2F-8AED44A05FBA}"/>
              </a:ext>
            </a:extLst>
          </p:cNvPr>
          <p:cNvSpPr txBox="1"/>
          <p:nvPr/>
        </p:nvSpPr>
        <p:spPr bwMode="auto">
          <a:xfrm>
            <a:off x="4031594" y="6427019"/>
            <a:ext cx="1599207" cy="461665"/>
          </a:xfrm>
          <a:prstGeom prst="rect">
            <a:avLst/>
          </a:prstGeom>
          <a:noFill/>
        </p:spPr>
        <p:txBody>
          <a:bodyPr wrap="square" rtlCol="0">
            <a:spAutoFit/>
          </a:bodyPr>
          <a:lstStyle/>
          <a:p>
            <a:pPr algn="ctr"/>
            <a:r>
              <a:rPr kumimoji="1" lang="ja-JP" altLang="en-US" sz="1200" b="1" dirty="0">
                <a:solidFill>
                  <a:srgbClr val="7C521A"/>
                </a:solidFill>
                <a:latin typeface="07やさしさゴシックボールド" panose="02000600000000000000" pitchFamily="2" charset="-128"/>
                <a:ea typeface="07やさしさゴシックボールド" panose="02000600000000000000" pitchFamily="2" charset="-128"/>
              </a:rPr>
              <a:t>リトミック</a:t>
            </a:r>
            <a:endParaRPr kumimoji="1" lang="en-US" altLang="ja-JP" sz="1200" b="1" dirty="0">
              <a:solidFill>
                <a:srgbClr val="7C521A"/>
              </a:solidFill>
              <a:latin typeface="07やさしさゴシックボールド" panose="02000600000000000000" pitchFamily="2" charset="-128"/>
              <a:ea typeface="07やさしさゴシックボールド" panose="02000600000000000000" pitchFamily="2" charset="-128"/>
            </a:endParaRPr>
          </a:p>
          <a:p>
            <a:pPr algn="ctr"/>
            <a:r>
              <a:rPr kumimoji="1" lang="ja-JP" altLang="en-US" sz="1200" b="1" dirty="0">
                <a:solidFill>
                  <a:srgbClr val="7C521A"/>
                </a:solidFill>
                <a:latin typeface="07やさしさゴシックボールド" panose="02000600000000000000" pitchFamily="2" charset="-128"/>
                <a:ea typeface="07やさしさゴシックボールド" panose="02000600000000000000" pitchFamily="2" charset="-128"/>
              </a:rPr>
              <a:t>サマーコンサート</a:t>
            </a:r>
            <a:endParaRPr kumimoji="1" lang="en-US" altLang="ja-JP" sz="1200" b="1" dirty="0">
              <a:solidFill>
                <a:srgbClr val="7C521A"/>
              </a:solidFill>
              <a:latin typeface="07やさしさゴシックボールド" panose="02000600000000000000" pitchFamily="2" charset="-128"/>
              <a:ea typeface="07やさしさゴシックボールド" panose="02000600000000000000" pitchFamily="2" charset="-128"/>
            </a:endParaRPr>
          </a:p>
        </p:txBody>
      </p:sp>
      <p:grpSp>
        <p:nvGrpSpPr>
          <p:cNvPr id="18" name="グループ化 17">
            <a:extLst>
              <a:ext uri="{FF2B5EF4-FFF2-40B4-BE49-F238E27FC236}">
                <a16:creationId xmlns:a16="http://schemas.microsoft.com/office/drawing/2014/main" id="{B83AED09-16C8-C078-1239-8750168DECED}"/>
              </a:ext>
            </a:extLst>
          </p:cNvPr>
          <p:cNvGrpSpPr/>
          <p:nvPr/>
        </p:nvGrpSpPr>
        <p:grpSpPr>
          <a:xfrm rot="1203279">
            <a:off x="5213967" y="6400179"/>
            <a:ext cx="492444" cy="292803"/>
            <a:chOff x="-383745" y="5144551"/>
            <a:chExt cx="492444" cy="279572"/>
          </a:xfrm>
        </p:grpSpPr>
        <p:sp>
          <p:nvSpPr>
            <p:cNvPr id="1082" name="楕円 1081">
              <a:extLst>
                <a:ext uri="{FF2B5EF4-FFF2-40B4-BE49-F238E27FC236}">
                  <a16:creationId xmlns:a16="http://schemas.microsoft.com/office/drawing/2014/main" id="{EA206341-5EE3-BDF2-9D5F-DE57EDEDA077}"/>
                </a:ext>
              </a:extLst>
            </p:cNvPr>
            <p:cNvSpPr/>
            <p:nvPr/>
          </p:nvSpPr>
          <p:spPr>
            <a:xfrm>
              <a:off x="-347118" y="5144551"/>
              <a:ext cx="419191" cy="279572"/>
            </a:xfrm>
            <a:prstGeom prst="ellipse">
              <a:avLst/>
            </a:prstGeom>
            <a:solidFill>
              <a:srgbClr val="ECF5E7"/>
            </a:solidFill>
            <a:ln w="6350">
              <a:solidFill>
                <a:srgbClr val="ECF5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1083" name="テキスト ボックス 1082">
              <a:extLst>
                <a:ext uri="{FF2B5EF4-FFF2-40B4-BE49-F238E27FC236}">
                  <a16:creationId xmlns:a16="http://schemas.microsoft.com/office/drawing/2014/main" id="{11D65205-CEC7-1368-DD45-0C0CB2AC64E4}"/>
                </a:ext>
              </a:extLst>
            </p:cNvPr>
            <p:cNvSpPr txBox="1"/>
            <p:nvPr/>
          </p:nvSpPr>
          <p:spPr>
            <a:xfrm>
              <a:off x="-383745" y="5176615"/>
              <a:ext cx="492444" cy="215444"/>
            </a:xfrm>
            <a:prstGeom prst="rect">
              <a:avLst/>
            </a:prstGeom>
            <a:noFill/>
            <a:ln>
              <a:noFill/>
            </a:ln>
          </p:spPr>
          <p:txBody>
            <a:bodyPr wrap="none" rtlCol="0">
              <a:spAutoFit/>
            </a:bodyPr>
            <a:lstStyle/>
            <a:p>
              <a:pPr algn="ctr"/>
              <a:r>
                <a:rPr kumimoji="1" lang="ja-JP" altLang="en-US" sz="800" b="1" dirty="0">
                  <a:latin typeface="BIZ UDゴシック" panose="020B0400000000000000" pitchFamily="49" charset="-128"/>
                  <a:ea typeface="BIZ UDゴシック" panose="020B0400000000000000" pitchFamily="49" charset="-128"/>
                </a:rPr>
                <a:t>要予約</a:t>
              </a:r>
            </a:p>
          </p:txBody>
        </p:sp>
      </p:grpSp>
      <p:sp>
        <p:nvSpPr>
          <p:cNvPr id="1084" name="テキスト ボックス 1083">
            <a:extLst>
              <a:ext uri="{FF2B5EF4-FFF2-40B4-BE49-F238E27FC236}">
                <a16:creationId xmlns:a16="http://schemas.microsoft.com/office/drawing/2014/main" id="{E793177B-4427-DC98-8DDB-6F1CE2713E2A}"/>
              </a:ext>
            </a:extLst>
          </p:cNvPr>
          <p:cNvSpPr txBox="1"/>
          <p:nvPr/>
        </p:nvSpPr>
        <p:spPr bwMode="auto">
          <a:xfrm>
            <a:off x="4060704" y="7056887"/>
            <a:ext cx="1583026" cy="369332"/>
          </a:xfrm>
          <a:prstGeom prst="rect">
            <a:avLst/>
          </a:prstGeom>
          <a:noFill/>
        </p:spPr>
        <p:txBody>
          <a:bodyPr wrap="square" rtlCol="0">
            <a:spAutoFit/>
          </a:bodyPr>
          <a:lstStyle/>
          <a:p>
            <a:pPr algn="ctr"/>
            <a:r>
              <a:rPr kumimoji="1" lang="ja-JP" altLang="en-US" sz="900" dirty="0">
                <a:solidFill>
                  <a:srgbClr val="7C521A"/>
                </a:solidFill>
                <a:latin typeface="07やさしさゴシックボールド" panose="02000600000000000000" pitchFamily="2" charset="-128"/>
                <a:ea typeface="07やさしさゴシックボールド" panose="02000600000000000000" pitchFamily="2" charset="-128"/>
              </a:rPr>
              <a:t>詳しくは</a:t>
            </a:r>
            <a:r>
              <a:rPr kumimoji="1" lang="en-US" altLang="ja-JP" sz="900" dirty="0">
                <a:solidFill>
                  <a:srgbClr val="7C521A"/>
                </a:solidFill>
                <a:latin typeface="07やさしさゴシックボールド" panose="02000600000000000000" pitchFamily="2" charset="-128"/>
                <a:ea typeface="07やさしさゴシックボールド" panose="02000600000000000000" pitchFamily="2" charset="-128"/>
              </a:rPr>
              <a:t>HP</a:t>
            </a:r>
            <a:r>
              <a:rPr kumimoji="1" lang="ja-JP" altLang="en-US" sz="900" dirty="0">
                <a:solidFill>
                  <a:srgbClr val="7C521A"/>
                </a:solidFill>
                <a:latin typeface="07やさしさゴシックボールド" panose="02000600000000000000" pitchFamily="2" charset="-128"/>
                <a:ea typeface="07やさしさゴシックボールド" panose="02000600000000000000" pitchFamily="2" charset="-128"/>
              </a:rPr>
              <a:t>やブログでの</a:t>
            </a:r>
            <a:endParaRPr kumimoji="1" lang="en-US" altLang="ja-JP" sz="900" dirty="0">
              <a:solidFill>
                <a:srgbClr val="7C521A"/>
              </a:solidFill>
              <a:latin typeface="07やさしさゴシックボールド" panose="02000600000000000000" pitchFamily="2" charset="-128"/>
              <a:ea typeface="07やさしさゴシックボールド" panose="02000600000000000000" pitchFamily="2" charset="-128"/>
            </a:endParaRPr>
          </a:p>
          <a:p>
            <a:pPr algn="ctr"/>
            <a:r>
              <a:rPr kumimoji="1" lang="ja-JP" altLang="en-US" sz="900" dirty="0">
                <a:solidFill>
                  <a:srgbClr val="7C521A"/>
                </a:solidFill>
                <a:latin typeface="07やさしさゴシックボールド" panose="02000600000000000000" pitchFamily="2" charset="-128"/>
                <a:ea typeface="07やさしさゴシックボールド" panose="02000600000000000000" pitchFamily="2" charset="-128"/>
              </a:rPr>
              <a:t>案内をお待ちください</a:t>
            </a:r>
            <a:endParaRPr kumimoji="1" lang="en-US" altLang="ja-JP" sz="900" dirty="0">
              <a:solidFill>
                <a:srgbClr val="7C521A"/>
              </a:solidFill>
              <a:latin typeface="07やさしさゴシックボールド" panose="02000600000000000000" pitchFamily="2" charset="-128"/>
              <a:ea typeface="07やさしさゴシックボールド" panose="02000600000000000000" pitchFamily="2" charset="-128"/>
            </a:endParaRPr>
          </a:p>
        </p:txBody>
      </p:sp>
      <p:sp>
        <p:nvSpPr>
          <p:cNvPr id="1086" name="テキスト ボックス 1085">
            <a:extLst>
              <a:ext uri="{FF2B5EF4-FFF2-40B4-BE49-F238E27FC236}">
                <a16:creationId xmlns:a16="http://schemas.microsoft.com/office/drawing/2014/main" id="{7A58CEC3-D5F0-25C3-DF09-94D385AB3A4F}"/>
              </a:ext>
            </a:extLst>
          </p:cNvPr>
          <p:cNvSpPr txBox="1"/>
          <p:nvPr/>
        </p:nvSpPr>
        <p:spPr>
          <a:xfrm rot="784792">
            <a:off x="4037649" y="6393112"/>
            <a:ext cx="333332" cy="338554"/>
          </a:xfrm>
          <a:prstGeom prst="rect">
            <a:avLst/>
          </a:prstGeom>
          <a:noFill/>
        </p:spPr>
        <p:txBody>
          <a:bodyPr wrap="square" rtlCol="0">
            <a:spAutoFit/>
          </a:bodyPr>
          <a:lstStyle/>
          <a:p>
            <a:pPr algn="ctr"/>
            <a:r>
              <a:rPr kumimoji="1" lang="ja-JP" altLang="en-US" sz="1600" b="1" dirty="0"/>
              <a:t>♪</a:t>
            </a:r>
            <a:endParaRPr kumimoji="1" lang="en-US" altLang="ja-JP" sz="1600" b="1" dirty="0"/>
          </a:p>
        </p:txBody>
      </p:sp>
      <p:sp>
        <p:nvSpPr>
          <p:cNvPr id="11" name="テキスト ボックス 10">
            <a:extLst>
              <a:ext uri="{FF2B5EF4-FFF2-40B4-BE49-F238E27FC236}">
                <a16:creationId xmlns:a16="http://schemas.microsoft.com/office/drawing/2014/main" id="{9D8158A9-6A47-6A6A-450B-FC40AAF620CF}"/>
              </a:ext>
            </a:extLst>
          </p:cNvPr>
          <p:cNvSpPr txBox="1"/>
          <p:nvPr/>
        </p:nvSpPr>
        <p:spPr bwMode="gray">
          <a:xfrm>
            <a:off x="7928429" y="5546414"/>
            <a:ext cx="2137158" cy="230832"/>
          </a:xfrm>
          <a:prstGeom prst="rect">
            <a:avLst/>
          </a:prstGeom>
          <a:noFill/>
        </p:spPr>
        <p:txBody>
          <a:bodyPr wrap="square" rtlCol="0">
            <a:spAutoFit/>
          </a:bodyPr>
          <a:lstStyle/>
          <a:p>
            <a:pPr algn="ctr"/>
            <a:r>
              <a:rPr kumimoji="1" lang="ja-JP" altLang="en-US" sz="900" dirty="0">
                <a:solidFill>
                  <a:srgbClr val="7C521A"/>
                </a:solidFill>
                <a:latin typeface="07やさしさゴシックボールド" panose="02000600000000000000" pitchFamily="2" charset="-128"/>
                <a:ea typeface="07やさしさゴシックボールド" panose="02000600000000000000" pitchFamily="2" charset="-128"/>
              </a:rPr>
              <a:t>土曜ひろばのある</a:t>
            </a:r>
            <a:r>
              <a:rPr kumimoji="1" lang="en-US" altLang="ja-JP" sz="900" dirty="0">
                <a:solidFill>
                  <a:srgbClr val="7C521A"/>
                </a:solidFill>
                <a:latin typeface="07やさしさゴシックボールド" panose="02000600000000000000" pitchFamily="2" charset="-128"/>
                <a:ea typeface="07やさしさゴシックボールド" panose="02000600000000000000" pitchFamily="2" charset="-128"/>
              </a:rPr>
              <a:t>1</a:t>
            </a:r>
            <a:r>
              <a:rPr kumimoji="1" lang="ja-JP" altLang="en-US" sz="900" dirty="0">
                <a:solidFill>
                  <a:srgbClr val="7C521A"/>
                </a:solidFill>
                <a:latin typeface="07やさしさゴシックボールド" panose="02000600000000000000" pitchFamily="2" charset="-128"/>
                <a:ea typeface="07やさしさゴシックボールド" panose="02000600000000000000" pitchFamily="2" charset="-128"/>
              </a:rPr>
              <a:t>週間は利用料なし</a:t>
            </a:r>
            <a:endParaRPr kumimoji="1" lang="en-US" altLang="ja-JP" sz="900" dirty="0">
              <a:solidFill>
                <a:srgbClr val="7C521A"/>
              </a:solidFill>
              <a:latin typeface="07やさしさゴシックボールド" panose="02000600000000000000" pitchFamily="2" charset="-128"/>
              <a:ea typeface="07やさしさゴシックボールド" panose="02000600000000000000" pitchFamily="2" charset="-128"/>
            </a:endParaRPr>
          </a:p>
        </p:txBody>
      </p:sp>
      <p:pic>
        <p:nvPicPr>
          <p:cNvPr id="1087" name="Picture 2" descr="産前産後ケアサポート施設　ママペルシュ">
            <a:extLst>
              <a:ext uri="{FF2B5EF4-FFF2-40B4-BE49-F238E27FC236}">
                <a16:creationId xmlns:a16="http://schemas.microsoft.com/office/drawing/2014/main" id="{8392B855-E1E9-7E7B-6445-DAFAB9F3D58F}"/>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l="45553" t="81884" r="44125" b="6852"/>
          <a:stretch/>
        </p:blipFill>
        <p:spPr bwMode="auto">
          <a:xfrm>
            <a:off x="3193196" y="5231562"/>
            <a:ext cx="771269" cy="664371"/>
          </a:xfrm>
          <a:prstGeom prst="rect">
            <a:avLst/>
          </a:prstGeom>
          <a:noFill/>
          <a:extLst>
            <a:ext uri="{909E8E84-426E-40DD-AFC4-6F175D3DCCD1}">
              <a14:hiddenFill xmlns:a14="http://schemas.microsoft.com/office/drawing/2010/main">
                <a:solidFill>
                  <a:srgbClr val="FFFFFF"/>
                </a:solidFill>
              </a14:hiddenFill>
            </a:ext>
          </a:extLst>
        </p:spPr>
      </p:pic>
      <p:pic>
        <p:nvPicPr>
          <p:cNvPr id="1088" name="図 1087">
            <a:extLst>
              <a:ext uri="{FF2B5EF4-FFF2-40B4-BE49-F238E27FC236}">
                <a16:creationId xmlns:a16="http://schemas.microsoft.com/office/drawing/2014/main" id="{1AB5644A-D2A8-0DB5-DCA4-70DE01BCD655}"/>
              </a:ext>
            </a:extLst>
          </p:cNvPr>
          <p:cNvPicPr>
            <a:picLocks noChangeAspect="1"/>
          </p:cNvPicPr>
          <p:nvPr/>
        </p:nvPicPr>
        <p:blipFill>
          <a:blip r:embed="rId7"/>
          <a:stretch>
            <a:fillRect/>
          </a:stretch>
        </p:blipFill>
        <p:spPr>
          <a:xfrm>
            <a:off x="146180" y="3509231"/>
            <a:ext cx="709962" cy="714825"/>
          </a:xfrm>
          <a:prstGeom prst="rect">
            <a:avLst/>
          </a:prstGeom>
        </p:spPr>
      </p:pic>
      <p:pic>
        <p:nvPicPr>
          <p:cNvPr id="1089" name="図 1088">
            <a:extLst>
              <a:ext uri="{FF2B5EF4-FFF2-40B4-BE49-F238E27FC236}">
                <a16:creationId xmlns:a16="http://schemas.microsoft.com/office/drawing/2014/main" id="{70F45DF6-8394-33FF-C1AA-7001D10B79B3}"/>
              </a:ext>
            </a:extLst>
          </p:cNvPr>
          <p:cNvPicPr>
            <a:picLocks noChangeAspect="1"/>
          </p:cNvPicPr>
          <p:nvPr/>
        </p:nvPicPr>
        <p:blipFill>
          <a:blip r:embed="rId11"/>
          <a:stretch>
            <a:fillRect/>
          </a:stretch>
        </p:blipFill>
        <p:spPr>
          <a:xfrm>
            <a:off x="3133333" y="3508476"/>
            <a:ext cx="752138" cy="752138"/>
          </a:xfrm>
          <a:prstGeom prst="rect">
            <a:avLst/>
          </a:prstGeom>
        </p:spPr>
      </p:pic>
      <p:pic>
        <p:nvPicPr>
          <p:cNvPr id="1090" name="Picture 2" descr="子ども・子育てプラザ天沼/プラザ善福寺一時保育">
            <a:extLst>
              <a:ext uri="{FF2B5EF4-FFF2-40B4-BE49-F238E27FC236}">
                <a16:creationId xmlns:a16="http://schemas.microsoft.com/office/drawing/2014/main" id="{8CB9E3C5-A88B-2C0C-93F9-0DE7506C1F9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84007" y="3494021"/>
            <a:ext cx="752138" cy="752138"/>
          </a:xfrm>
          <a:prstGeom prst="rect">
            <a:avLst/>
          </a:prstGeom>
          <a:noFill/>
          <a:extLst>
            <a:ext uri="{909E8E84-426E-40DD-AFC4-6F175D3DCCD1}">
              <a14:hiddenFill xmlns:a14="http://schemas.microsoft.com/office/drawing/2010/main">
                <a:solidFill>
                  <a:srgbClr val="FFFFFF"/>
                </a:solidFill>
              </a14:hiddenFill>
            </a:ext>
          </a:extLst>
        </p:spPr>
      </p:pic>
      <p:sp>
        <p:nvSpPr>
          <p:cNvPr id="1093" name="テキスト ボックス 1092">
            <a:extLst>
              <a:ext uri="{FF2B5EF4-FFF2-40B4-BE49-F238E27FC236}">
                <a16:creationId xmlns:a16="http://schemas.microsoft.com/office/drawing/2014/main" id="{D794927B-471F-BE67-7E71-21AB7195F6CF}"/>
              </a:ext>
            </a:extLst>
          </p:cNvPr>
          <p:cNvSpPr txBox="1"/>
          <p:nvPr/>
        </p:nvSpPr>
        <p:spPr>
          <a:xfrm>
            <a:off x="879982" y="3792280"/>
            <a:ext cx="2439290" cy="369332"/>
          </a:xfrm>
          <a:prstGeom prst="rect">
            <a:avLst/>
          </a:prstGeom>
          <a:noFill/>
        </p:spPr>
        <p:txBody>
          <a:bodyPr wrap="square" rtlCol="0">
            <a:spAutoFit/>
          </a:bodyPr>
          <a:lstStyle/>
          <a:p>
            <a:pPr>
              <a:spcAft>
                <a:spcPts val="600"/>
              </a:spcAft>
            </a:pPr>
            <a:r>
              <a:rPr kumimoji="1" lang="ja-JP" altLang="en-US" sz="1100" dirty="0">
                <a:effectLst>
                  <a:glow rad="127000">
                    <a:schemeClr val="bg1">
                      <a:alpha val="59000"/>
                    </a:schemeClr>
                  </a:glow>
                </a:effectLst>
                <a:latin typeface="07やさしさゴシックボールド" panose="02000600000000000000" pitchFamily="2" charset="-128"/>
                <a:ea typeface="07やさしさゴシックボールド" panose="02000600000000000000" pitchFamily="2" charset="-128"/>
              </a:rPr>
              <a:t>産前産後</a:t>
            </a:r>
            <a:r>
              <a:rPr kumimoji="1" lang="ja-JP" altLang="en-US" sz="1400" dirty="0">
                <a:effectLst>
                  <a:glow rad="127000">
                    <a:schemeClr val="bg1">
                      <a:alpha val="59000"/>
                    </a:schemeClr>
                  </a:glow>
                </a:effectLst>
                <a:latin typeface="07やさしさゴシックボールド" panose="02000600000000000000" pitchFamily="2" charset="-128"/>
                <a:ea typeface="07やさしさゴシックボールド" panose="02000600000000000000" pitchFamily="2" charset="-128"/>
              </a:rPr>
              <a:t>支援</a:t>
            </a:r>
            <a:r>
              <a:rPr kumimoji="1" lang="ja-JP" altLang="en-US" dirty="0">
                <a:effectLst>
                  <a:glow rad="127000">
                    <a:schemeClr val="bg1">
                      <a:alpha val="59000"/>
                    </a:schemeClr>
                  </a:glow>
                </a:effectLst>
                <a:latin typeface="07やさしさゴシックボールド" panose="02000600000000000000" pitchFamily="2" charset="-128"/>
                <a:ea typeface="07やさしさゴシックボールド" panose="02000600000000000000" pitchFamily="2" charset="-128"/>
              </a:rPr>
              <a:t>ヘルパー</a:t>
            </a:r>
            <a:endParaRPr kumimoji="1" lang="ja-JP" altLang="en-US" sz="1200" dirty="0">
              <a:effectLst>
                <a:glow rad="127000">
                  <a:schemeClr val="bg1">
                    <a:alpha val="59000"/>
                  </a:schemeClr>
                </a:glow>
              </a:effectLst>
              <a:latin typeface="07やさしさゴシックボールド" panose="02000600000000000000" pitchFamily="2" charset="-128"/>
              <a:ea typeface="07やさしさゴシックボールド" panose="02000600000000000000" pitchFamily="2" charset="-128"/>
            </a:endParaRPr>
          </a:p>
        </p:txBody>
      </p:sp>
      <p:sp>
        <p:nvSpPr>
          <p:cNvPr id="1024" name="テキスト ボックス 1023">
            <a:extLst>
              <a:ext uri="{FF2B5EF4-FFF2-40B4-BE49-F238E27FC236}">
                <a16:creationId xmlns:a16="http://schemas.microsoft.com/office/drawing/2014/main" id="{5D13B4F6-688B-3BD6-7C24-D650478F4791}"/>
              </a:ext>
            </a:extLst>
          </p:cNvPr>
          <p:cNvSpPr txBox="1"/>
          <p:nvPr/>
        </p:nvSpPr>
        <p:spPr>
          <a:xfrm>
            <a:off x="3943684" y="5388821"/>
            <a:ext cx="1410604" cy="338554"/>
          </a:xfrm>
          <a:prstGeom prst="rect">
            <a:avLst/>
          </a:prstGeom>
          <a:noFill/>
        </p:spPr>
        <p:txBody>
          <a:bodyPr wrap="square" rtlCol="0">
            <a:spAutoFit/>
          </a:bodyPr>
          <a:lstStyle/>
          <a:p>
            <a:pPr algn="r">
              <a:spcAft>
                <a:spcPts val="600"/>
              </a:spcAft>
            </a:pPr>
            <a:r>
              <a:rPr kumimoji="1" lang="ja-JP" altLang="en-US" sz="1600" dirty="0">
                <a:effectLst>
                  <a:outerShdw blurRad="38100" dist="38100" dir="2700000" algn="tl">
                    <a:srgbClr val="000000">
                      <a:alpha val="43137"/>
                    </a:srgbClr>
                  </a:outerShdw>
                </a:effectLst>
                <a:latin typeface="07やさしさゴシックボールド" panose="02000600000000000000" pitchFamily="2" charset="-128"/>
                <a:ea typeface="07やさしさゴシックボールド" panose="02000600000000000000" pitchFamily="2" charset="-128"/>
              </a:rPr>
              <a:t>ママペルシュ</a:t>
            </a:r>
            <a:endParaRPr kumimoji="1" lang="ja-JP" altLang="en-US" sz="1100" dirty="0">
              <a:effectLst>
                <a:outerShdw blurRad="38100" dist="38100" dir="2700000" algn="tl">
                  <a:srgbClr val="000000">
                    <a:alpha val="43137"/>
                  </a:srgbClr>
                </a:outerShdw>
              </a:effectLst>
              <a:latin typeface="07やさしさゴシックボールド" panose="02000600000000000000" pitchFamily="2" charset="-128"/>
              <a:ea typeface="07やさしさゴシックボールド" panose="02000600000000000000" pitchFamily="2" charset="-128"/>
            </a:endParaRPr>
          </a:p>
        </p:txBody>
      </p:sp>
      <p:sp>
        <p:nvSpPr>
          <p:cNvPr id="1095" name="四角形: 角を丸くする 1094">
            <a:extLst>
              <a:ext uri="{FF2B5EF4-FFF2-40B4-BE49-F238E27FC236}">
                <a16:creationId xmlns:a16="http://schemas.microsoft.com/office/drawing/2014/main" id="{AAD2DABE-1301-A034-FE5D-50C2685D1E30}"/>
              </a:ext>
            </a:extLst>
          </p:cNvPr>
          <p:cNvSpPr/>
          <p:nvPr/>
        </p:nvSpPr>
        <p:spPr bwMode="gray">
          <a:xfrm>
            <a:off x="3099244" y="5139430"/>
            <a:ext cx="4371552" cy="876714"/>
          </a:xfrm>
          <a:custGeom>
            <a:avLst/>
            <a:gdLst>
              <a:gd name="connsiteX0" fmla="*/ 0 w 4371552"/>
              <a:gd name="connsiteY0" fmla="*/ 405287 h 876714"/>
              <a:gd name="connsiteX1" fmla="*/ 405287 w 4371552"/>
              <a:gd name="connsiteY1" fmla="*/ 0 h 876714"/>
              <a:gd name="connsiteX2" fmla="*/ 1034393 w 4371552"/>
              <a:gd name="connsiteY2" fmla="*/ 0 h 876714"/>
              <a:gd name="connsiteX3" fmla="*/ 1592280 w 4371552"/>
              <a:gd name="connsiteY3" fmla="*/ 0 h 876714"/>
              <a:gd name="connsiteX4" fmla="*/ 2078947 w 4371552"/>
              <a:gd name="connsiteY4" fmla="*/ 0 h 876714"/>
              <a:gd name="connsiteX5" fmla="*/ 2672443 w 4371552"/>
              <a:gd name="connsiteY5" fmla="*/ 0 h 876714"/>
              <a:gd name="connsiteX6" fmla="*/ 3230330 w 4371552"/>
              <a:gd name="connsiteY6" fmla="*/ 0 h 876714"/>
              <a:gd name="connsiteX7" fmla="*/ 3966265 w 4371552"/>
              <a:gd name="connsiteY7" fmla="*/ 0 h 876714"/>
              <a:gd name="connsiteX8" fmla="*/ 4371552 w 4371552"/>
              <a:gd name="connsiteY8" fmla="*/ 405287 h 876714"/>
              <a:gd name="connsiteX9" fmla="*/ 4371552 w 4371552"/>
              <a:gd name="connsiteY9" fmla="*/ 471427 h 876714"/>
              <a:gd name="connsiteX10" fmla="*/ 3966265 w 4371552"/>
              <a:gd name="connsiteY10" fmla="*/ 876714 h 876714"/>
              <a:gd name="connsiteX11" fmla="*/ 3443988 w 4371552"/>
              <a:gd name="connsiteY11" fmla="*/ 876714 h 876714"/>
              <a:gd name="connsiteX12" fmla="*/ 2886102 w 4371552"/>
              <a:gd name="connsiteY12" fmla="*/ 876714 h 876714"/>
              <a:gd name="connsiteX13" fmla="*/ 2399435 w 4371552"/>
              <a:gd name="connsiteY13" fmla="*/ 876714 h 876714"/>
              <a:gd name="connsiteX14" fmla="*/ 1770329 w 4371552"/>
              <a:gd name="connsiteY14" fmla="*/ 876714 h 876714"/>
              <a:gd name="connsiteX15" fmla="*/ 1105613 w 4371552"/>
              <a:gd name="connsiteY15" fmla="*/ 876714 h 876714"/>
              <a:gd name="connsiteX16" fmla="*/ 405287 w 4371552"/>
              <a:gd name="connsiteY16" fmla="*/ 876714 h 876714"/>
              <a:gd name="connsiteX17" fmla="*/ 0 w 4371552"/>
              <a:gd name="connsiteY17" fmla="*/ 471427 h 876714"/>
              <a:gd name="connsiteX18" fmla="*/ 0 w 4371552"/>
              <a:gd name="connsiteY18" fmla="*/ 405287 h 87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71552" h="876714" extrusionOk="0">
                <a:moveTo>
                  <a:pt x="0" y="405287"/>
                </a:moveTo>
                <a:cubicBezTo>
                  <a:pt x="10329" y="200942"/>
                  <a:pt x="213911" y="1867"/>
                  <a:pt x="405287" y="0"/>
                </a:cubicBezTo>
                <a:cubicBezTo>
                  <a:pt x="558871" y="-29236"/>
                  <a:pt x="894305" y="21297"/>
                  <a:pt x="1034393" y="0"/>
                </a:cubicBezTo>
                <a:cubicBezTo>
                  <a:pt x="1174481" y="-21297"/>
                  <a:pt x="1452425" y="-15603"/>
                  <a:pt x="1592280" y="0"/>
                </a:cubicBezTo>
                <a:cubicBezTo>
                  <a:pt x="1732135" y="15603"/>
                  <a:pt x="1868234" y="4811"/>
                  <a:pt x="2078947" y="0"/>
                </a:cubicBezTo>
                <a:cubicBezTo>
                  <a:pt x="2289660" y="-4811"/>
                  <a:pt x="2420253" y="17031"/>
                  <a:pt x="2672443" y="0"/>
                </a:cubicBezTo>
                <a:cubicBezTo>
                  <a:pt x="2924633" y="-17031"/>
                  <a:pt x="2979330" y="21642"/>
                  <a:pt x="3230330" y="0"/>
                </a:cubicBezTo>
                <a:cubicBezTo>
                  <a:pt x="3481330" y="-21642"/>
                  <a:pt x="3813007" y="26846"/>
                  <a:pt x="3966265" y="0"/>
                </a:cubicBezTo>
                <a:cubicBezTo>
                  <a:pt x="4177458" y="2043"/>
                  <a:pt x="4365167" y="184595"/>
                  <a:pt x="4371552" y="405287"/>
                </a:cubicBezTo>
                <a:cubicBezTo>
                  <a:pt x="4371668" y="428492"/>
                  <a:pt x="4370705" y="452918"/>
                  <a:pt x="4371552" y="471427"/>
                </a:cubicBezTo>
                <a:cubicBezTo>
                  <a:pt x="4392813" y="687899"/>
                  <a:pt x="4176567" y="873085"/>
                  <a:pt x="3966265" y="876714"/>
                </a:cubicBezTo>
                <a:cubicBezTo>
                  <a:pt x="3834721" y="850989"/>
                  <a:pt x="3606715" y="857093"/>
                  <a:pt x="3443988" y="876714"/>
                </a:cubicBezTo>
                <a:cubicBezTo>
                  <a:pt x="3281261" y="896335"/>
                  <a:pt x="3086800" y="870811"/>
                  <a:pt x="2886102" y="876714"/>
                </a:cubicBezTo>
                <a:cubicBezTo>
                  <a:pt x="2685404" y="882617"/>
                  <a:pt x="2634695" y="855272"/>
                  <a:pt x="2399435" y="876714"/>
                </a:cubicBezTo>
                <a:cubicBezTo>
                  <a:pt x="2164175" y="898156"/>
                  <a:pt x="2063287" y="864805"/>
                  <a:pt x="1770329" y="876714"/>
                </a:cubicBezTo>
                <a:cubicBezTo>
                  <a:pt x="1477371" y="888623"/>
                  <a:pt x="1412924" y="892679"/>
                  <a:pt x="1105613" y="876714"/>
                </a:cubicBezTo>
                <a:cubicBezTo>
                  <a:pt x="798302" y="860749"/>
                  <a:pt x="676118" y="885836"/>
                  <a:pt x="405287" y="876714"/>
                </a:cubicBezTo>
                <a:cubicBezTo>
                  <a:pt x="139921" y="858288"/>
                  <a:pt x="-2568" y="683568"/>
                  <a:pt x="0" y="471427"/>
                </a:cubicBezTo>
                <a:cubicBezTo>
                  <a:pt x="2085" y="438612"/>
                  <a:pt x="-1450" y="422835"/>
                  <a:pt x="0" y="405287"/>
                </a:cubicBezTo>
                <a:close/>
              </a:path>
            </a:pathLst>
          </a:custGeom>
          <a:noFill/>
          <a:ln w="6350">
            <a:solidFill>
              <a:srgbClr val="68A042"/>
            </a:solidFill>
            <a:extLst>
              <a:ext uri="{C807C97D-BFC1-408E-A445-0C87EB9F89A2}">
                <ask:lineSketchStyleProps xmlns:ask="http://schemas.microsoft.com/office/drawing/2018/sketchyshapes" sd="2300883730">
                  <a:prstGeom prst="roundRect">
                    <a:avLst>
                      <a:gd name="adj" fmla="val 46228"/>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104" name="テキスト ボックス 1103">
            <a:extLst>
              <a:ext uri="{FF2B5EF4-FFF2-40B4-BE49-F238E27FC236}">
                <a16:creationId xmlns:a16="http://schemas.microsoft.com/office/drawing/2014/main" id="{E2963CDF-14B3-8A21-B89C-0F9C637F52C8}"/>
              </a:ext>
            </a:extLst>
          </p:cNvPr>
          <p:cNvSpPr txBox="1"/>
          <p:nvPr/>
        </p:nvSpPr>
        <p:spPr>
          <a:xfrm>
            <a:off x="5039622" y="3679992"/>
            <a:ext cx="1563248" cy="246221"/>
          </a:xfrm>
          <a:prstGeom prst="rect">
            <a:avLst/>
          </a:prstGeom>
          <a:noFill/>
        </p:spPr>
        <p:txBody>
          <a:bodyPr wrap="none" rtlCol="0">
            <a:spAutoFit/>
          </a:bodyPr>
          <a:lstStyle/>
          <a:p>
            <a:r>
              <a:rPr kumimoji="1" lang="en-US" altLang="ja-JP" sz="1000" b="1" dirty="0">
                <a:effectLst>
                  <a:glow rad="165100">
                    <a:schemeClr val="bg1"/>
                  </a:glow>
                </a:effectLst>
                <a:latin typeface="HG丸ｺﾞｼｯｸM-PRO" panose="020F0600000000000000" pitchFamily="50" charset="-128"/>
                <a:ea typeface="HG丸ｺﾞｼｯｸM-PRO" panose="020F0600000000000000" pitchFamily="50" charset="-128"/>
              </a:rPr>
              <a:t>6</a:t>
            </a:r>
            <a:r>
              <a:rPr kumimoji="1" lang="ja-JP" altLang="en-US" sz="1000" b="1" dirty="0">
                <a:effectLst>
                  <a:glow rad="165100">
                    <a:schemeClr val="bg1"/>
                  </a:glow>
                </a:effectLst>
                <a:latin typeface="HG丸ｺﾞｼｯｸM-PRO" panose="020F0600000000000000" pitchFamily="50" charset="-128"/>
                <a:ea typeface="HG丸ｺﾞｼｯｸM-PRO" panose="020F0600000000000000" pitchFamily="50" charset="-128"/>
              </a:rPr>
              <a:t>か月からの一時預かり</a:t>
            </a:r>
          </a:p>
        </p:txBody>
      </p:sp>
      <p:sp>
        <p:nvSpPr>
          <p:cNvPr id="1106" name="テキスト ボックス 1105">
            <a:extLst>
              <a:ext uri="{FF2B5EF4-FFF2-40B4-BE49-F238E27FC236}">
                <a16:creationId xmlns:a16="http://schemas.microsoft.com/office/drawing/2014/main" id="{C68F9807-BD58-DC6F-927E-46AEE882EF23}"/>
              </a:ext>
            </a:extLst>
          </p:cNvPr>
          <p:cNvSpPr txBox="1"/>
          <p:nvPr/>
        </p:nvSpPr>
        <p:spPr>
          <a:xfrm>
            <a:off x="912028" y="3657694"/>
            <a:ext cx="1595309" cy="246221"/>
          </a:xfrm>
          <a:prstGeom prst="rect">
            <a:avLst/>
          </a:prstGeom>
          <a:noFill/>
        </p:spPr>
        <p:txBody>
          <a:bodyPr wrap="none" rtlCol="0">
            <a:spAutoFit/>
          </a:bodyPr>
          <a:lstStyle/>
          <a:p>
            <a:r>
              <a:rPr kumimoji="1" lang="ja-JP" altLang="en-US" sz="1000" b="1" dirty="0">
                <a:effectLst>
                  <a:glow rad="127000">
                    <a:schemeClr val="bg1">
                      <a:alpha val="64000"/>
                    </a:schemeClr>
                  </a:glow>
                </a:effectLst>
                <a:latin typeface="HG丸ｺﾞｼｯｸM-PRO" panose="020F0600000000000000" pitchFamily="50" charset="-128"/>
                <a:ea typeface="HG丸ｺﾞｼｯｸM-PRO" panose="020F0600000000000000" pitchFamily="50" charset="-128"/>
              </a:rPr>
              <a:t>産前産後家庭のお手伝い</a:t>
            </a:r>
          </a:p>
        </p:txBody>
      </p:sp>
      <p:sp>
        <p:nvSpPr>
          <p:cNvPr id="1107" name="テキスト ボックス 1106">
            <a:extLst>
              <a:ext uri="{FF2B5EF4-FFF2-40B4-BE49-F238E27FC236}">
                <a16:creationId xmlns:a16="http://schemas.microsoft.com/office/drawing/2014/main" id="{8FAF56FB-71AC-1840-734A-248203554CBB}"/>
              </a:ext>
            </a:extLst>
          </p:cNvPr>
          <p:cNvSpPr txBox="1"/>
          <p:nvPr/>
        </p:nvSpPr>
        <p:spPr>
          <a:xfrm rot="20179813">
            <a:off x="8973769" y="4601798"/>
            <a:ext cx="702336" cy="540292"/>
          </a:xfrm>
          <a:prstGeom prst="rect">
            <a:avLst/>
          </a:prstGeom>
          <a:noFill/>
        </p:spPr>
        <p:txBody>
          <a:bodyPr wrap="square" rtlCol="0">
            <a:prstTxWarp prst="textArchUp">
              <a:avLst>
                <a:gd name="adj" fmla="val 10317315"/>
              </a:avLst>
            </a:prstTxWarp>
            <a:spAutoFit/>
          </a:bodyPr>
          <a:lstStyle/>
          <a:p>
            <a:pPr algn="ctr">
              <a:spcAft>
                <a:spcPts val="600"/>
              </a:spcAft>
            </a:pPr>
            <a:r>
              <a:rPr kumimoji="1" lang="ja-JP" altLang="en-US" sz="700" dirty="0">
                <a:effectLst/>
                <a:latin typeface="07やさしさゴシックボールド" panose="02000600000000000000" pitchFamily="2" charset="-128"/>
                <a:ea typeface="07やさしさゴシックボールド" panose="02000600000000000000" pitchFamily="2" charset="-128"/>
              </a:rPr>
              <a:t>産後</a:t>
            </a:r>
            <a:r>
              <a:rPr kumimoji="1" lang="en-US" altLang="ja-JP" sz="700" dirty="0">
                <a:effectLst/>
                <a:latin typeface="07やさしさゴシックボールド" panose="02000600000000000000" pitchFamily="2" charset="-128"/>
                <a:ea typeface="07やさしさゴシックボールド" panose="02000600000000000000" pitchFamily="2" charset="-128"/>
              </a:rPr>
              <a:t>7</a:t>
            </a:r>
            <a:r>
              <a:rPr kumimoji="1" lang="ja-JP" altLang="en-US" sz="700" dirty="0">
                <a:effectLst/>
                <a:latin typeface="07やさしさゴシックボールド" panose="02000600000000000000" pitchFamily="2" charset="-128"/>
                <a:ea typeface="07やさしさゴシックボールド" panose="02000600000000000000" pitchFamily="2" charset="-128"/>
              </a:rPr>
              <a:t>か月未満</a:t>
            </a:r>
            <a:endParaRPr kumimoji="1" lang="ja-JP" altLang="en-US" sz="800" dirty="0">
              <a:effectLst/>
              <a:latin typeface="07やさしさゴシックボールド" panose="02000600000000000000" pitchFamily="2" charset="-128"/>
              <a:ea typeface="07やさしさゴシックボールド" panose="02000600000000000000" pitchFamily="2" charset="-128"/>
            </a:endParaRPr>
          </a:p>
        </p:txBody>
      </p:sp>
      <p:sp>
        <p:nvSpPr>
          <p:cNvPr id="1035" name="テキスト ボックス 1034">
            <a:extLst>
              <a:ext uri="{FF2B5EF4-FFF2-40B4-BE49-F238E27FC236}">
                <a16:creationId xmlns:a16="http://schemas.microsoft.com/office/drawing/2014/main" id="{FDCA98CF-092F-0AD1-C6AA-AD6330AA1025}"/>
              </a:ext>
            </a:extLst>
          </p:cNvPr>
          <p:cNvSpPr txBox="1"/>
          <p:nvPr/>
        </p:nvSpPr>
        <p:spPr>
          <a:xfrm>
            <a:off x="3900044" y="5178135"/>
            <a:ext cx="1454244" cy="261610"/>
          </a:xfrm>
          <a:prstGeom prst="rect">
            <a:avLst/>
          </a:prstGeom>
          <a:noFill/>
        </p:spPr>
        <p:txBody>
          <a:bodyPr wrap="none" rtlCol="0">
            <a:spAutoFit/>
          </a:bodyPr>
          <a:lstStyle/>
          <a:p>
            <a:pPr algn="r"/>
            <a:r>
              <a:rPr kumimoji="1" lang="ja-JP" altLang="en-US" sz="1100" dirty="0">
                <a:effectLst/>
                <a:latin typeface="07やさしさゴシックボールド" panose="02000600000000000000" pitchFamily="2" charset="-128"/>
                <a:ea typeface="07やさしさゴシックボールド" panose="02000600000000000000" pitchFamily="2" charset="-128"/>
              </a:rPr>
              <a:t>ご近所さんのご紹介</a:t>
            </a:r>
            <a:endParaRPr kumimoji="1" lang="en-US" altLang="ja-JP" sz="1100" dirty="0">
              <a:effectLst/>
              <a:latin typeface="07やさしさゴシックボールド" panose="02000600000000000000" pitchFamily="2" charset="-128"/>
              <a:ea typeface="07やさしさゴシックボールド" panose="02000600000000000000" pitchFamily="2" charset="-128"/>
            </a:endParaRPr>
          </a:p>
        </p:txBody>
      </p:sp>
      <p:sp>
        <p:nvSpPr>
          <p:cNvPr id="1039" name="テキスト ボックス 1038">
            <a:extLst>
              <a:ext uri="{FF2B5EF4-FFF2-40B4-BE49-F238E27FC236}">
                <a16:creationId xmlns:a16="http://schemas.microsoft.com/office/drawing/2014/main" id="{4B17F308-C18D-F927-4EBC-31F9871706D5}"/>
              </a:ext>
            </a:extLst>
          </p:cNvPr>
          <p:cNvSpPr txBox="1"/>
          <p:nvPr/>
        </p:nvSpPr>
        <p:spPr>
          <a:xfrm>
            <a:off x="3441224" y="5791598"/>
            <a:ext cx="1913064" cy="215444"/>
          </a:xfrm>
          <a:prstGeom prst="rect">
            <a:avLst/>
          </a:prstGeom>
          <a:noFill/>
        </p:spPr>
        <p:txBody>
          <a:bodyPr wrap="square" rtlCol="0">
            <a:spAutoFit/>
          </a:bodyPr>
          <a:lstStyle/>
          <a:p>
            <a:pPr algn="r"/>
            <a:r>
              <a:rPr kumimoji="1" lang="ja-JP" altLang="en-US" sz="750" dirty="0">
                <a:effectLst>
                  <a:glow rad="190500">
                    <a:schemeClr val="bg1">
                      <a:alpha val="80000"/>
                    </a:schemeClr>
                  </a:glow>
                </a:effectLst>
                <a:latin typeface="07やさしさゴシックボールド" panose="02000600000000000000" pitchFamily="2" charset="-128"/>
                <a:ea typeface="07やさしさゴシックボールド" panose="02000600000000000000" pitchFamily="2" charset="-128"/>
              </a:rPr>
              <a:t>ひとりひとりに寄り添う産後ケア</a:t>
            </a:r>
          </a:p>
        </p:txBody>
      </p:sp>
      <p:sp>
        <p:nvSpPr>
          <p:cNvPr id="1038" name="テキスト ボックス 1037">
            <a:extLst>
              <a:ext uri="{FF2B5EF4-FFF2-40B4-BE49-F238E27FC236}">
                <a16:creationId xmlns:a16="http://schemas.microsoft.com/office/drawing/2014/main" id="{0004EF1D-3097-D75E-6471-139778A3A35C}"/>
              </a:ext>
            </a:extLst>
          </p:cNvPr>
          <p:cNvSpPr txBox="1"/>
          <p:nvPr/>
        </p:nvSpPr>
        <p:spPr>
          <a:xfrm>
            <a:off x="3480141" y="4148843"/>
            <a:ext cx="3914467" cy="967829"/>
          </a:xfrm>
          <a:prstGeom prst="rect">
            <a:avLst/>
          </a:prstGeom>
          <a:noFill/>
        </p:spPr>
        <p:txBody>
          <a:bodyPr wrap="square" rtlCol="0">
            <a:spAutoFit/>
          </a:bodyPr>
          <a:lstStyle/>
          <a:p>
            <a:pPr>
              <a:lnSpc>
                <a:spcPts val="1400"/>
              </a:lnSpc>
            </a:pPr>
            <a:r>
              <a:rPr kumimoji="1" lang="ja-JP" altLang="en-US" sz="1050" dirty="0">
                <a:solidFill>
                  <a:srgbClr val="402F20"/>
                </a:solidFill>
                <a:effectLst/>
                <a:latin typeface="HG丸ｺﾞｼｯｸM-PRO" panose="020F0600000000000000" pitchFamily="50" charset="-128"/>
                <a:ea typeface="HG丸ｺﾞｼｯｸM-PRO" panose="020F0600000000000000" pitchFamily="50" charset="-128"/>
              </a:rPr>
              <a:t>６か月から未就学児さんまでが利用できます。はじめは泣いている子も何回か過ごすうちに慣れ、いつの間に</a:t>
            </a:r>
            <a:r>
              <a:rPr kumimoji="1" lang="ja-JP" altLang="en-US" sz="1050" dirty="0">
                <a:solidFill>
                  <a:srgbClr val="402F20"/>
                </a:solidFill>
                <a:latin typeface="HG丸ｺﾞｼｯｸM-PRO" panose="020F0600000000000000" pitchFamily="50" charset="-128"/>
                <a:ea typeface="HG丸ｺﾞｼｯｸM-PRO" panose="020F0600000000000000" pitchFamily="50" charset="-128"/>
              </a:rPr>
              <a:t>かニコニコと楽しくすごしています。毎日一生懸命に子育てしているママパパさんたちのほんの少しの手助けと、可愛いお子さんの成長を一緒に喜びあうことができたらうれしいです。</a:t>
            </a:r>
            <a:endParaRPr kumimoji="1" lang="en-US" altLang="ja-JP" sz="1050" dirty="0">
              <a:solidFill>
                <a:srgbClr val="402F20"/>
              </a:solidFill>
              <a:effectLst/>
              <a:latin typeface="HG丸ｺﾞｼｯｸM-PRO" panose="020F0600000000000000" pitchFamily="50" charset="-128"/>
              <a:ea typeface="HG丸ｺﾞｼｯｸM-PRO" panose="020F0600000000000000" pitchFamily="50" charset="-128"/>
            </a:endParaRPr>
          </a:p>
        </p:txBody>
      </p:sp>
      <p:grpSp>
        <p:nvGrpSpPr>
          <p:cNvPr id="1050" name="グループ化 1049">
            <a:extLst>
              <a:ext uri="{FF2B5EF4-FFF2-40B4-BE49-F238E27FC236}">
                <a16:creationId xmlns:a16="http://schemas.microsoft.com/office/drawing/2014/main" id="{BD86C05A-24D4-2A32-1AFF-E40C748F57D2}"/>
              </a:ext>
            </a:extLst>
          </p:cNvPr>
          <p:cNvGrpSpPr/>
          <p:nvPr/>
        </p:nvGrpSpPr>
        <p:grpSpPr bwMode="gray">
          <a:xfrm flipH="1">
            <a:off x="3436596" y="5757652"/>
            <a:ext cx="161774" cy="151632"/>
            <a:chOff x="-1781589" y="293317"/>
            <a:chExt cx="684074" cy="641187"/>
          </a:xfrm>
        </p:grpSpPr>
        <p:sp>
          <p:nvSpPr>
            <p:cNvPr id="1051" name="正方形/長方形 1050">
              <a:extLst>
                <a:ext uri="{FF2B5EF4-FFF2-40B4-BE49-F238E27FC236}">
                  <a16:creationId xmlns:a16="http://schemas.microsoft.com/office/drawing/2014/main" id="{8954CC14-F25C-6207-B41D-3BDBBF35F61B}"/>
                </a:ext>
              </a:extLst>
            </p:cNvPr>
            <p:cNvSpPr/>
            <p:nvPr/>
          </p:nvSpPr>
          <p:spPr bwMode="gray">
            <a:xfrm>
              <a:off x="-1600826" y="636924"/>
              <a:ext cx="271548" cy="190453"/>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52" name="グループ化 1051">
              <a:extLst>
                <a:ext uri="{FF2B5EF4-FFF2-40B4-BE49-F238E27FC236}">
                  <a16:creationId xmlns:a16="http://schemas.microsoft.com/office/drawing/2014/main" id="{B6759887-3719-F77B-B850-4904B170A77C}"/>
                </a:ext>
              </a:extLst>
            </p:cNvPr>
            <p:cNvGrpSpPr/>
            <p:nvPr/>
          </p:nvGrpSpPr>
          <p:grpSpPr bwMode="gray">
            <a:xfrm>
              <a:off x="-1781589" y="293317"/>
              <a:ext cx="684074" cy="641187"/>
              <a:chOff x="-1781589" y="293317"/>
              <a:chExt cx="684074" cy="641187"/>
            </a:xfrm>
          </p:grpSpPr>
          <p:sp>
            <p:nvSpPr>
              <p:cNvPr id="1053" name="楕円 1052">
                <a:extLst>
                  <a:ext uri="{FF2B5EF4-FFF2-40B4-BE49-F238E27FC236}">
                    <a16:creationId xmlns:a16="http://schemas.microsoft.com/office/drawing/2014/main" id="{97194B5A-DE6E-B800-9954-3CA12CA2BAF8}"/>
                  </a:ext>
                </a:extLst>
              </p:cNvPr>
              <p:cNvSpPr/>
              <p:nvPr/>
            </p:nvSpPr>
            <p:spPr bwMode="gray">
              <a:xfrm>
                <a:off x="-1781589" y="293317"/>
                <a:ext cx="410874" cy="38717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highlight>
                    <a:srgbClr val="000000"/>
                  </a:highlight>
                </a:endParaRPr>
              </a:p>
            </p:txBody>
          </p:sp>
          <p:sp>
            <p:nvSpPr>
              <p:cNvPr id="1054" name="楕円 1053">
                <a:extLst>
                  <a:ext uri="{FF2B5EF4-FFF2-40B4-BE49-F238E27FC236}">
                    <a16:creationId xmlns:a16="http://schemas.microsoft.com/office/drawing/2014/main" id="{DE8C4D27-248E-E64B-C9C1-2FC6A6CF59AA}"/>
                  </a:ext>
                </a:extLst>
              </p:cNvPr>
              <p:cNvSpPr/>
              <p:nvPr/>
            </p:nvSpPr>
            <p:spPr bwMode="gray">
              <a:xfrm>
                <a:off x="-1557544" y="405503"/>
                <a:ext cx="45719" cy="106404"/>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highlight>
                    <a:srgbClr val="000000"/>
                  </a:highlight>
                </a:endParaRPr>
              </a:p>
            </p:txBody>
          </p:sp>
          <p:grpSp>
            <p:nvGrpSpPr>
              <p:cNvPr id="1055" name="グループ化 1054">
                <a:extLst>
                  <a:ext uri="{FF2B5EF4-FFF2-40B4-BE49-F238E27FC236}">
                    <a16:creationId xmlns:a16="http://schemas.microsoft.com/office/drawing/2014/main" id="{9C74E12D-6FA5-51CB-4260-21D4277229E9}"/>
                  </a:ext>
                </a:extLst>
              </p:cNvPr>
              <p:cNvGrpSpPr/>
              <p:nvPr/>
            </p:nvGrpSpPr>
            <p:grpSpPr bwMode="gray">
              <a:xfrm rot="10800000">
                <a:off x="-1656346" y="512311"/>
                <a:ext cx="144534" cy="76761"/>
                <a:chOff x="-802430" y="59107"/>
                <a:chExt cx="321926" cy="162327"/>
              </a:xfrm>
            </p:grpSpPr>
            <p:sp>
              <p:nvSpPr>
                <p:cNvPr id="1062" name="円弧 1061">
                  <a:extLst>
                    <a:ext uri="{FF2B5EF4-FFF2-40B4-BE49-F238E27FC236}">
                      <a16:creationId xmlns:a16="http://schemas.microsoft.com/office/drawing/2014/main" id="{B73A9601-0F06-5C15-5E38-BE3FBDD34DFE}"/>
                    </a:ext>
                  </a:extLst>
                </p:cNvPr>
                <p:cNvSpPr/>
                <p:nvPr/>
              </p:nvSpPr>
              <p:spPr bwMode="gray">
                <a:xfrm>
                  <a:off x="-802430" y="59107"/>
                  <a:ext cx="315624" cy="161472"/>
                </a:xfrm>
                <a:prstGeom prst="arc">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highlight>
                      <a:srgbClr val="000000"/>
                    </a:highlight>
                  </a:endParaRPr>
                </a:p>
              </p:txBody>
            </p:sp>
            <p:sp>
              <p:nvSpPr>
                <p:cNvPr id="1063" name="円弧 1062">
                  <a:extLst>
                    <a:ext uri="{FF2B5EF4-FFF2-40B4-BE49-F238E27FC236}">
                      <a16:creationId xmlns:a16="http://schemas.microsoft.com/office/drawing/2014/main" id="{B6F25EE8-2D0B-EDB5-F9AB-6D56AC8621A2}"/>
                    </a:ext>
                  </a:extLst>
                </p:cNvPr>
                <p:cNvSpPr/>
                <p:nvPr/>
              </p:nvSpPr>
              <p:spPr bwMode="gray">
                <a:xfrm flipH="1">
                  <a:off x="-796128" y="59962"/>
                  <a:ext cx="315624" cy="161472"/>
                </a:xfrm>
                <a:prstGeom prst="arc">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highlight>
                      <a:srgbClr val="000000"/>
                    </a:highlight>
                  </a:endParaRPr>
                </a:p>
              </p:txBody>
            </p:sp>
          </p:grpSp>
          <p:sp>
            <p:nvSpPr>
              <p:cNvPr id="1056" name="フリーフォーム: 図形 1055">
                <a:extLst>
                  <a:ext uri="{FF2B5EF4-FFF2-40B4-BE49-F238E27FC236}">
                    <a16:creationId xmlns:a16="http://schemas.microsoft.com/office/drawing/2014/main" id="{5DFA8375-AD2A-FA2F-EECF-356CBBA80C52}"/>
                  </a:ext>
                </a:extLst>
              </p:cNvPr>
              <p:cNvSpPr/>
              <p:nvPr/>
            </p:nvSpPr>
            <p:spPr bwMode="gray">
              <a:xfrm>
                <a:off x="-1655215" y="671562"/>
                <a:ext cx="142272" cy="254988"/>
              </a:xfrm>
              <a:custGeom>
                <a:avLst/>
                <a:gdLst>
                  <a:gd name="connsiteX0" fmla="*/ 36316 w 149434"/>
                  <a:gd name="connsiteY0" fmla="*/ 0 h 335357"/>
                  <a:gd name="connsiteX1" fmla="*/ 1940 w 149434"/>
                  <a:gd name="connsiteY1" fmla="*/ 281883 h 335357"/>
                  <a:gd name="connsiteX2" fmla="*/ 87880 w 149434"/>
                  <a:gd name="connsiteY2" fmla="*/ 330009 h 335357"/>
                  <a:gd name="connsiteX3" fmla="*/ 142881 w 149434"/>
                  <a:gd name="connsiteY3" fmla="*/ 209693 h 335357"/>
                  <a:gd name="connsiteX4" fmla="*/ 146319 w 149434"/>
                  <a:gd name="connsiteY4" fmla="*/ 189068 h 335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434" h="335357">
                    <a:moveTo>
                      <a:pt x="36316" y="0"/>
                    </a:moveTo>
                    <a:cubicBezTo>
                      <a:pt x="14831" y="113440"/>
                      <a:pt x="-6654" y="226881"/>
                      <a:pt x="1940" y="281883"/>
                    </a:cubicBezTo>
                    <a:cubicBezTo>
                      <a:pt x="10534" y="336885"/>
                      <a:pt x="64390" y="342041"/>
                      <a:pt x="87880" y="330009"/>
                    </a:cubicBezTo>
                    <a:cubicBezTo>
                      <a:pt x="111370" y="317977"/>
                      <a:pt x="133141" y="233183"/>
                      <a:pt x="142881" y="209693"/>
                    </a:cubicBezTo>
                    <a:cubicBezTo>
                      <a:pt x="152621" y="186203"/>
                      <a:pt x="149470" y="187635"/>
                      <a:pt x="146319" y="189068"/>
                    </a:cubicBezTo>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highlight>
                    <a:srgbClr val="000000"/>
                  </a:highlight>
                </a:endParaRPr>
              </a:p>
            </p:txBody>
          </p:sp>
          <p:sp>
            <p:nvSpPr>
              <p:cNvPr id="1057" name="フリーフォーム: 図形 1056">
                <a:extLst>
                  <a:ext uri="{FF2B5EF4-FFF2-40B4-BE49-F238E27FC236}">
                    <a16:creationId xmlns:a16="http://schemas.microsoft.com/office/drawing/2014/main" id="{13A865EA-A272-9AE0-1D02-1C34587FAC39}"/>
                  </a:ext>
                </a:extLst>
              </p:cNvPr>
              <p:cNvSpPr/>
              <p:nvPr/>
            </p:nvSpPr>
            <p:spPr bwMode="gray">
              <a:xfrm>
                <a:off x="-1514168" y="827377"/>
                <a:ext cx="238429" cy="45719"/>
              </a:xfrm>
              <a:custGeom>
                <a:avLst/>
                <a:gdLst>
                  <a:gd name="connsiteX0" fmla="*/ 0 w 358367"/>
                  <a:gd name="connsiteY0" fmla="*/ 0 h 86022"/>
                  <a:gd name="connsiteX1" fmla="*/ 209693 w 358367"/>
                  <a:gd name="connsiteY1" fmla="*/ 85939 h 86022"/>
                  <a:gd name="connsiteX2" fmla="*/ 347197 w 358367"/>
                  <a:gd name="connsiteY2" fmla="*/ 17188 h 86022"/>
                  <a:gd name="connsiteX3" fmla="*/ 340322 w 358367"/>
                  <a:gd name="connsiteY3" fmla="*/ 17188 h 86022"/>
                </a:gdLst>
                <a:ahLst/>
                <a:cxnLst>
                  <a:cxn ang="0">
                    <a:pos x="connsiteX0" y="connsiteY0"/>
                  </a:cxn>
                  <a:cxn ang="0">
                    <a:pos x="connsiteX1" y="connsiteY1"/>
                  </a:cxn>
                  <a:cxn ang="0">
                    <a:pos x="connsiteX2" y="connsiteY2"/>
                  </a:cxn>
                  <a:cxn ang="0">
                    <a:pos x="connsiteX3" y="connsiteY3"/>
                  </a:cxn>
                </a:cxnLst>
                <a:rect l="l" t="t" r="r" b="b"/>
                <a:pathLst>
                  <a:path w="358367" h="86022">
                    <a:moveTo>
                      <a:pt x="0" y="0"/>
                    </a:moveTo>
                    <a:cubicBezTo>
                      <a:pt x="75913" y="41537"/>
                      <a:pt x="151827" y="83074"/>
                      <a:pt x="209693" y="85939"/>
                    </a:cubicBezTo>
                    <a:cubicBezTo>
                      <a:pt x="267559" y="88804"/>
                      <a:pt x="347197" y="17188"/>
                      <a:pt x="347197" y="17188"/>
                    </a:cubicBezTo>
                    <a:cubicBezTo>
                      <a:pt x="368968" y="5730"/>
                      <a:pt x="354645" y="11459"/>
                      <a:pt x="340322" y="17188"/>
                    </a:cubicBezTo>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highlight>
                    <a:srgbClr val="000000"/>
                  </a:highlight>
                </a:endParaRPr>
              </a:p>
            </p:txBody>
          </p:sp>
          <p:sp>
            <p:nvSpPr>
              <p:cNvPr id="1058" name="フリーフォーム: 図形 1057">
                <a:extLst>
                  <a:ext uri="{FF2B5EF4-FFF2-40B4-BE49-F238E27FC236}">
                    <a16:creationId xmlns:a16="http://schemas.microsoft.com/office/drawing/2014/main" id="{B960C04F-7382-FCCB-A1AA-B61F4567038C}"/>
                  </a:ext>
                </a:extLst>
              </p:cNvPr>
              <p:cNvSpPr/>
              <p:nvPr/>
            </p:nvSpPr>
            <p:spPr bwMode="gray">
              <a:xfrm>
                <a:off x="-1424791" y="597190"/>
                <a:ext cx="327276" cy="337314"/>
              </a:xfrm>
              <a:custGeom>
                <a:avLst/>
                <a:gdLst>
                  <a:gd name="connsiteX0" fmla="*/ 142272 w 327276"/>
                  <a:gd name="connsiteY0" fmla="*/ 250962 h 353989"/>
                  <a:gd name="connsiteX1" fmla="*/ 221337 w 327276"/>
                  <a:gd name="connsiteY1" fmla="*/ 336902 h 353989"/>
                  <a:gd name="connsiteX2" fmla="*/ 310714 w 327276"/>
                  <a:gd name="connsiteY2" fmla="*/ 347215 h 353989"/>
                  <a:gd name="connsiteX3" fmla="*/ 324465 w 327276"/>
                  <a:gd name="connsiteY3" fmla="*/ 257837 h 353989"/>
                  <a:gd name="connsiteX4" fmla="*/ 276338 w 327276"/>
                  <a:gd name="connsiteY4" fmla="*/ 216586 h 353989"/>
                  <a:gd name="connsiteX5" fmla="*/ 283213 w 327276"/>
                  <a:gd name="connsiteY5" fmla="*/ 106583 h 353989"/>
                  <a:gd name="connsiteX6" fmla="*/ 235087 w 327276"/>
                  <a:gd name="connsiteY6" fmla="*/ 17206 h 353989"/>
                  <a:gd name="connsiteX7" fmla="*/ 104459 w 327276"/>
                  <a:gd name="connsiteY7" fmla="*/ 18 h 353989"/>
                  <a:gd name="connsiteX8" fmla="*/ 8206 w 327276"/>
                  <a:gd name="connsiteY8" fmla="*/ 13768 h 353989"/>
                  <a:gd name="connsiteX9" fmla="*/ 11644 w 327276"/>
                  <a:gd name="connsiteY9" fmla="*/ 6893 h 353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7276" h="353989">
                    <a:moveTo>
                      <a:pt x="142272" y="250962"/>
                    </a:moveTo>
                    <a:cubicBezTo>
                      <a:pt x="167767" y="285911"/>
                      <a:pt x="193263" y="320860"/>
                      <a:pt x="221337" y="336902"/>
                    </a:cubicBezTo>
                    <a:cubicBezTo>
                      <a:pt x="249411" y="352944"/>
                      <a:pt x="293526" y="360393"/>
                      <a:pt x="310714" y="347215"/>
                    </a:cubicBezTo>
                    <a:cubicBezTo>
                      <a:pt x="327902" y="334038"/>
                      <a:pt x="330194" y="279609"/>
                      <a:pt x="324465" y="257837"/>
                    </a:cubicBezTo>
                    <a:cubicBezTo>
                      <a:pt x="318736" y="236065"/>
                      <a:pt x="283213" y="241795"/>
                      <a:pt x="276338" y="216586"/>
                    </a:cubicBezTo>
                    <a:cubicBezTo>
                      <a:pt x="269463" y="191377"/>
                      <a:pt x="290088" y="139813"/>
                      <a:pt x="283213" y="106583"/>
                    </a:cubicBezTo>
                    <a:cubicBezTo>
                      <a:pt x="276338" y="73353"/>
                      <a:pt x="264879" y="34967"/>
                      <a:pt x="235087" y="17206"/>
                    </a:cubicBezTo>
                    <a:cubicBezTo>
                      <a:pt x="205295" y="-555"/>
                      <a:pt x="142272" y="591"/>
                      <a:pt x="104459" y="18"/>
                    </a:cubicBezTo>
                    <a:cubicBezTo>
                      <a:pt x="66646" y="-555"/>
                      <a:pt x="23675" y="12622"/>
                      <a:pt x="8206" y="13768"/>
                    </a:cubicBezTo>
                    <a:cubicBezTo>
                      <a:pt x="-7263" y="14914"/>
                      <a:pt x="2190" y="10903"/>
                      <a:pt x="11644" y="6893"/>
                    </a:cubicBezTo>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highlight>
                    <a:srgbClr val="000000"/>
                  </a:highlight>
                </a:endParaRPr>
              </a:p>
            </p:txBody>
          </p:sp>
          <p:sp>
            <p:nvSpPr>
              <p:cNvPr id="1059" name="フリーフォーム: 図形 1058">
                <a:extLst>
                  <a:ext uri="{FF2B5EF4-FFF2-40B4-BE49-F238E27FC236}">
                    <a16:creationId xmlns:a16="http://schemas.microsoft.com/office/drawing/2014/main" id="{DECC9364-A964-8727-FE5E-DFB466AAF012}"/>
                  </a:ext>
                </a:extLst>
              </p:cNvPr>
              <p:cNvSpPr/>
              <p:nvPr/>
            </p:nvSpPr>
            <p:spPr bwMode="gray">
              <a:xfrm>
                <a:off x="-1310020" y="597721"/>
                <a:ext cx="3438" cy="244069"/>
              </a:xfrm>
              <a:custGeom>
                <a:avLst/>
                <a:gdLst>
                  <a:gd name="connsiteX0" fmla="*/ 3438 w 3438"/>
                  <a:gd name="connsiteY0" fmla="*/ 0 h 244069"/>
                  <a:gd name="connsiteX1" fmla="*/ 0 w 3438"/>
                  <a:gd name="connsiteY1" fmla="*/ 244069 h 244069"/>
                </a:gdLst>
                <a:ahLst/>
                <a:cxnLst>
                  <a:cxn ang="0">
                    <a:pos x="connsiteX0" y="connsiteY0"/>
                  </a:cxn>
                  <a:cxn ang="0">
                    <a:pos x="connsiteX1" y="connsiteY1"/>
                  </a:cxn>
                </a:cxnLst>
                <a:rect l="l" t="t" r="r" b="b"/>
                <a:pathLst>
                  <a:path w="3438" h="244069">
                    <a:moveTo>
                      <a:pt x="3438" y="0"/>
                    </a:moveTo>
                    <a:lnTo>
                      <a:pt x="0" y="244069"/>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highlight>
                    <a:srgbClr val="000000"/>
                  </a:highlight>
                </a:endParaRPr>
              </a:p>
            </p:txBody>
          </p:sp>
          <p:sp>
            <p:nvSpPr>
              <p:cNvPr id="1060" name="フリーフォーム: 図形 1059">
                <a:extLst>
                  <a:ext uri="{FF2B5EF4-FFF2-40B4-BE49-F238E27FC236}">
                    <a16:creationId xmlns:a16="http://schemas.microsoft.com/office/drawing/2014/main" id="{AAF28AA0-38B0-4F60-29E9-7D1F270A91C7}"/>
                  </a:ext>
                </a:extLst>
              </p:cNvPr>
              <p:cNvSpPr/>
              <p:nvPr/>
            </p:nvSpPr>
            <p:spPr bwMode="gray">
              <a:xfrm>
                <a:off x="-1275644" y="745537"/>
                <a:ext cx="134066" cy="96253"/>
              </a:xfrm>
              <a:custGeom>
                <a:avLst/>
                <a:gdLst>
                  <a:gd name="connsiteX0" fmla="*/ 0 w 134066"/>
                  <a:gd name="connsiteY0" fmla="*/ 96253 h 96253"/>
                  <a:gd name="connsiteX1" fmla="*/ 134066 w 134066"/>
                  <a:gd name="connsiteY1" fmla="*/ 0 h 96253"/>
                </a:gdLst>
                <a:ahLst/>
                <a:cxnLst>
                  <a:cxn ang="0">
                    <a:pos x="connsiteX0" y="connsiteY0"/>
                  </a:cxn>
                  <a:cxn ang="0">
                    <a:pos x="connsiteX1" y="connsiteY1"/>
                  </a:cxn>
                </a:cxnLst>
                <a:rect l="l" t="t" r="r" b="b"/>
                <a:pathLst>
                  <a:path w="134066" h="96253">
                    <a:moveTo>
                      <a:pt x="0" y="96253"/>
                    </a:moveTo>
                    <a:lnTo>
                      <a:pt x="134066"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highlight>
                    <a:srgbClr val="000000"/>
                  </a:highlight>
                </a:endParaRPr>
              </a:p>
            </p:txBody>
          </p:sp>
          <p:sp>
            <p:nvSpPr>
              <p:cNvPr id="1061" name="楕円 1060">
                <a:extLst>
                  <a:ext uri="{FF2B5EF4-FFF2-40B4-BE49-F238E27FC236}">
                    <a16:creationId xmlns:a16="http://schemas.microsoft.com/office/drawing/2014/main" id="{0749274E-4C7C-3FCF-1CA6-5922EBC36D7D}"/>
                  </a:ext>
                </a:extLst>
              </p:cNvPr>
              <p:cNvSpPr/>
              <p:nvPr/>
            </p:nvSpPr>
            <p:spPr bwMode="gray">
              <a:xfrm>
                <a:off x="-1668303" y="410178"/>
                <a:ext cx="45719" cy="106404"/>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highlight>
                    <a:srgbClr val="000000"/>
                  </a:highlight>
                </a:endParaRPr>
              </a:p>
            </p:txBody>
          </p:sp>
        </p:grpSp>
      </p:grpSp>
      <p:sp>
        <p:nvSpPr>
          <p:cNvPr id="20" name="テキスト ボックス 19">
            <a:extLst>
              <a:ext uri="{FF2B5EF4-FFF2-40B4-BE49-F238E27FC236}">
                <a16:creationId xmlns:a16="http://schemas.microsoft.com/office/drawing/2014/main" id="{4845B5E1-1105-470E-6C94-5107627A876D}"/>
              </a:ext>
            </a:extLst>
          </p:cNvPr>
          <p:cNvSpPr txBox="1"/>
          <p:nvPr/>
        </p:nvSpPr>
        <p:spPr>
          <a:xfrm>
            <a:off x="5567563" y="7114723"/>
            <a:ext cx="1887612" cy="307777"/>
          </a:xfrm>
          <a:prstGeom prst="rect">
            <a:avLst/>
          </a:prstGeom>
          <a:noFill/>
        </p:spPr>
        <p:txBody>
          <a:bodyPr wrap="square" rtlCol="0">
            <a:spAutoFit/>
          </a:bodyPr>
          <a:lstStyle/>
          <a:p>
            <a:pPr algn="ctr"/>
            <a:r>
              <a:rPr kumimoji="1" lang="ja-JP" altLang="en-US" sz="700" dirty="0">
                <a:solidFill>
                  <a:srgbClr val="7C521A"/>
                </a:solidFill>
                <a:latin typeface="07やさしさゴシックボールド" panose="02000600000000000000" pitchFamily="2" charset="-128"/>
                <a:ea typeface="07やさしさゴシックボールド" panose="02000600000000000000" pitchFamily="2" charset="-128"/>
              </a:rPr>
              <a:t>毎回、多世代が楽しめるイベントあり</a:t>
            </a:r>
            <a:endParaRPr kumimoji="1" lang="en-US" altLang="ja-JP" sz="700" dirty="0">
              <a:solidFill>
                <a:srgbClr val="7C521A"/>
              </a:solidFill>
              <a:latin typeface="07やさしさゴシックボールド" panose="02000600000000000000" pitchFamily="2" charset="-128"/>
              <a:ea typeface="07やさしさゴシックボールド" panose="02000600000000000000" pitchFamily="2" charset="-128"/>
            </a:endParaRPr>
          </a:p>
          <a:p>
            <a:pPr algn="ctr"/>
            <a:r>
              <a:rPr kumimoji="1" lang="ja-JP" altLang="en-US" sz="700" dirty="0">
                <a:solidFill>
                  <a:srgbClr val="7C521A"/>
                </a:solidFill>
                <a:latin typeface="07やさしさゴシックボールド" panose="02000600000000000000" pitchFamily="2" charset="-128"/>
                <a:ea typeface="07やさしさゴシックボールド" panose="02000600000000000000" pitchFamily="2" charset="-128"/>
              </a:rPr>
              <a:t>ふらっと気軽に遊びにきてください</a:t>
            </a:r>
            <a:endParaRPr kumimoji="1" lang="en-US" altLang="ja-JP" sz="700" dirty="0">
              <a:solidFill>
                <a:srgbClr val="7C521A"/>
              </a:solidFill>
              <a:latin typeface="07やさしさゴシックボールド" panose="02000600000000000000" pitchFamily="2" charset="-128"/>
              <a:ea typeface="07やさしさゴシックボールド" panose="02000600000000000000" pitchFamily="2" charset="-128"/>
            </a:endParaRPr>
          </a:p>
        </p:txBody>
      </p:sp>
      <p:sp>
        <p:nvSpPr>
          <p:cNvPr id="60" name="テキスト ボックス 59">
            <a:extLst>
              <a:ext uri="{FF2B5EF4-FFF2-40B4-BE49-F238E27FC236}">
                <a16:creationId xmlns:a16="http://schemas.microsoft.com/office/drawing/2014/main" id="{F948B6E4-9ECB-F5F9-854D-8A0724D09F04}"/>
              </a:ext>
            </a:extLst>
          </p:cNvPr>
          <p:cNvSpPr txBox="1"/>
          <p:nvPr/>
        </p:nvSpPr>
        <p:spPr>
          <a:xfrm>
            <a:off x="3761331" y="5652859"/>
            <a:ext cx="1569962" cy="215444"/>
          </a:xfrm>
          <a:prstGeom prst="rect">
            <a:avLst/>
          </a:prstGeom>
          <a:noFill/>
        </p:spPr>
        <p:txBody>
          <a:bodyPr wrap="square" rtlCol="0">
            <a:spAutoFit/>
          </a:bodyPr>
          <a:lstStyle/>
          <a:p>
            <a:pPr algn="r"/>
            <a:r>
              <a:rPr kumimoji="1" lang="en-US" altLang="ja-JP" sz="800" dirty="0">
                <a:effectLst/>
                <a:latin typeface="+mj-ea"/>
                <a:ea typeface="+mj-ea"/>
              </a:rPr>
              <a:t>https://mamaperche.com/</a:t>
            </a:r>
            <a:endParaRPr kumimoji="1" lang="ja-JP" altLang="en-US" sz="800" dirty="0">
              <a:effectLst/>
              <a:latin typeface="+mj-ea"/>
              <a:ea typeface="+mj-ea"/>
            </a:endParaRPr>
          </a:p>
        </p:txBody>
      </p:sp>
    </p:spTree>
    <p:extLst>
      <p:ext uri="{BB962C8B-B14F-4D97-AF65-F5344CB8AC3E}">
        <p14:creationId xmlns:p14="http://schemas.microsoft.com/office/powerpoint/2010/main" val="2738839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8CC92-2118-AD61-946F-741E3CFE6F87}"/>
            </a:ext>
          </a:extLst>
        </p:cNvPr>
        <p:cNvGrpSpPr/>
        <p:nvPr/>
      </p:nvGrpSpPr>
      <p:grpSpPr>
        <a:xfrm>
          <a:off x="0" y="0"/>
          <a:ext cx="0" cy="0"/>
          <a:chOff x="0" y="0"/>
          <a:chExt cx="0" cy="0"/>
        </a:xfrm>
      </p:grpSpPr>
      <p:grpSp>
        <p:nvGrpSpPr>
          <p:cNvPr id="2270" name="グループ化 2269">
            <a:extLst>
              <a:ext uri="{FF2B5EF4-FFF2-40B4-BE49-F238E27FC236}">
                <a16:creationId xmlns:a16="http://schemas.microsoft.com/office/drawing/2014/main" id="{D25510AC-3BE9-8EF5-82A7-B94B284AF519}"/>
              </a:ext>
            </a:extLst>
          </p:cNvPr>
          <p:cNvGrpSpPr/>
          <p:nvPr/>
        </p:nvGrpSpPr>
        <p:grpSpPr>
          <a:xfrm>
            <a:off x="232231" y="7908292"/>
            <a:ext cx="7167230" cy="2556000"/>
            <a:chOff x="232231" y="7908292"/>
            <a:chExt cx="7167230" cy="2483068"/>
          </a:xfrm>
        </p:grpSpPr>
        <p:sp>
          <p:nvSpPr>
            <p:cNvPr id="2262" name="四角形: 角を丸くする 2261">
              <a:extLst>
                <a:ext uri="{FF2B5EF4-FFF2-40B4-BE49-F238E27FC236}">
                  <a16:creationId xmlns:a16="http://schemas.microsoft.com/office/drawing/2014/main" id="{FEF557BF-AAF1-60F7-F66F-D84EFCD4CABF}"/>
                </a:ext>
              </a:extLst>
            </p:cNvPr>
            <p:cNvSpPr/>
            <p:nvPr/>
          </p:nvSpPr>
          <p:spPr bwMode="gray">
            <a:xfrm>
              <a:off x="5383336" y="7908292"/>
              <a:ext cx="2016125" cy="625706"/>
            </a:xfrm>
            <a:prstGeom prst="roundRect">
              <a:avLst/>
            </a:prstGeom>
            <a:solidFill>
              <a:srgbClr val="8272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8897836B-33D7-C04C-DF06-849C55EA60EB}"/>
                </a:ext>
              </a:extLst>
            </p:cNvPr>
            <p:cNvSpPr/>
            <p:nvPr/>
          </p:nvSpPr>
          <p:spPr bwMode="gray">
            <a:xfrm>
              <a:off x="232231" y="8298200"/>
              <a:ext cx="7167230" cy="2093160"/>
            </a:xfrm>
            <a:prstGeom prst="roundRect">
              <a:avLst>
                <a:gd name="adj" fmla="val 0"/>
              </a:avLst>
            </a:prstGeom>
            <a:solidFill>
              <a:srgbClr val="82725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A17751"/>
                </a:solidFill>
              </a:endParaRPr>
            </a:p>
          </p:txBody>
        </p:sp>
      </p:grpSp>
      <p:sp>
        <p:nvSpPr>
          <p:cNvPr id="35" name="四角形: 角を丸くする 34">
            <a:extLst>
              <a:ext uri="{FF2B5EF4-FFF2-40B4-BE49-F238E27FC236}">
                <a16:creationId xmlns:a16="http://schemas.microsoft.com/office/drawing/2014/main" id="{C98536E4-E7E5-211B-E085-A3E680A66EA6}"/>
              </a:ext>
            </a:extLst>
          </p:cNvPr>
          <p:cNvSpPr/>
          <p:nvPr/>
        </p:nvSpPr>
        <p:spPr bwMode="gray">
          <a:xfrm>
            <a:off x="298896" y="8399666"/>
            <a:ext cx="3358703" cy="1977795"/>
          </a:xfrm>
          <a:prstGeom prst="roundRect">
            <a:avLst>
              <a:gd name="adj" fmla="val 2374"/>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5" name="月した">
            <a:extLst>
              <a:ext uri="{FF2B5EF4-FFF2-40B4-BE49-F238E27FC236}">
                <a16:creationId xmlns:a16="http://schemas.microsoft.com/office/drawing/2014/main" id="{2F8BE81C-A059-058D-1B3D-3839B7A07089}"/>
              </a:ext>
            </a:extLst>
          </p:cNvPr>
          <p:cNvSpPr/>
          <p:nvPr/>
        </p:nvSpPr>
        <p:spPr bwMode="ltGray">
          <a:xfrm>
            <a:off x="503152" y="3926660"/>
            <a:ext cx="4013872" cy="29312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0" b="1" spc="-300" dirty="0">
                <a:solidFill>
                  <a:srgbClr val="E0E0E0"/>
                </a:solidFill>
                <a:latin typeface="07やさしさゴシックボールド" panose="02000600000000000000" pitchFamily="2" charset="-128"/>
                <a:ea typeface="07やさしさゴシックボールド" panose="02000600000000000000" pitchFamily="2" charset="-128"/>
              </a:rPr>
              <a:t>８</a:t>
            </a:r>
            <a:endParaRPr kumimoji="1" lang="en-US" altLang="ja-JP" sz="18000" b="1" spc="-300" dirty="0">
              <a:solidFill>
                <a:srgbClr val="E0E0E0"/>
              </a:solidFill>
              <a:latin typeface="07やさしさゴシックボールド" panose="02000600000000000000" pitchFamily="2" charset="-128"/>
              <a:ea typeface="07やさしさゴシックボールド" panose="02000600000000000000" pitchFamily="2" charset="-128"/>
            </a:endParaRPr>
          </a:p>
        </p:txBody>
      </p:sp>
      <p:sp>
        <p:nvSpPr>
          <p:cNvPr id="24" name="月うえ">
            <a:extLst>
              <a:ext uri="{FF2B5EF4-FFF2-40B4-BE49-F238E27FC236}">
                <a16:creationId xmlns:a16="http://schemas.microsoft.com/office/drawing/2014/main" id="{BFDFC464-1DF9-A49D-90DC-C7EF6A2ECA97}"/>
              </a:ext>
            </a:extLst>
          </p:cNvPr>
          <p:cNvSpPr/>
          <p:nvPr/>
        </p:nvSpPr>
        <p:spPr bwMode="ltGray">
          <a:xfrm>
            <a:off x="344967" y="1302089"/>
            <a:ext cx="2451311" cy="234821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0" b="1" spc="-300" dirty="0">
                <a:solidFill>
                  <a:srgbClr val="E0E0E0"/>
                </a:solidFill>
                <a:latin typeface="07やさしさゴシックボールド" panose="02000600000000000000" pitchFamily="2" charset="-128"/>
                <a:ea typeface="07やさしさゴシックボールド" panose="02000600000000000000" pitchFamily="2" charset="-128"/>
              </a:rPr>
              <a:t>７</a:t>
            </a:r>
            <a:endParaRPr kumimoji="1" lang="en-US" altLang="ja-JP" sz="18000" b="1" spc="-300" dirty="0">
              <a:solidFill>
                <a:srgbClr val="E0E0E0"/>
              </a:solidFill>
              <a:latin typeface="07やさしさゴシックボールド" panose="02000600000000000000" pitchFamily="2" charset="-128"/>
              <a:ea typeface="07やさしさゴシックボールド" panose="02000600000000000000" pitchFamily="2" charset="-128"/>
            </a:endParaRPr>
          </a:p>
        </p:txBody>
      </p:sp>
      <p:grpSp>
        <p:nvGrpSpPr>
          <p:cNvPr id="2166" name="グループ化 2165">
            <a:extLst>
              <a:ext uri="{FF2B5EF4-FFF2-40B4-BE49-F238E27FC236}">
                <a16:creationId xmlns:a16="http://schemas.microsoft.com/office/drawing/2014/main" id="{EB87AB42-ED05-EDC2-947C-2CF7DBD2CCDB}"/>
              </a:ext>
            </a:extLst>
          </p:cNvPr>
          <p:cNvGrpSpPr/>
          <p:nvPr/>
        </p:nvGrpSpPr>
        <p:grpSpPr>
          <a:xfrm>
            <a:off x="5402674" y="5889525"/>
            <a:ext cx="2008742" cy="1934771"/>
            <a:chOff x="5378500" y="2642489"/>
            <a:chExt cx="1923498" cy="1934771"/>
          </a:xfrm>
        </p:grpSpPr>
        <p:sp>
          <p:nvSpPr>
            <p:cNvPr id="7" name="四角形: 角を丸くする 6">
              <a:extLst>
                <a:ext uri="{FF2B5EF4-FFF2-40B4-BE49-F238E27FC236}">
                  <a16:creationId xmlns:a16="http://schemas.microsoft.com/office/drawing/2014/main" id="{A8DE2653-8F0E-A3B2-718F-9A94CB8FFBD3}"/>
                </a:ext>
              </a:extLst>
            </p:cNvPr>
            <p:cNvSpPr/>
            <p:nvPr/>
          </p:nvSpPr>
          <p:spPr bwMode="gray">
            <a:xfrm>
              <a:off x="5380825" y="2642489"/>
              <a:ext cx="1912072" cy="1904640"/>
            </a:xfrm>
            <a:prstGeom prst="roundRect">
              <a:avLst>
                <a:gd name="adj" fmla="val 1516"/>
              </a:avLst>
            </a:prstGeom>
            <a:solidFill>
              <a:srgbClr val="F8D9E7"/>
            </a:solidFill>
            <a:ln w="28575">
              <a:solidFill>
                <a:srgbClr val="F8D9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図 22" descr="QR コード が含まれている画像&#10;&#10;自動的に生成された説明">
              <a:extLst>
                <a:ext uri="{FF2B5EF4-FFF2-40B4-BE49-F238E27FC236}">
                  <a16:creationId xmlns:a16="http://schemas.microsoft.com/office/drawing/2014/main" id="{31162CFD-77FC-D7AD-7D83-B375DF2A86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9250" y="3211582"/>
              <a:ext cx="723319" cy="723319"/>
            </a:xfrm>
            <a:prstGeom prst="rect">
              <a:avLst/>
            </a:prstGeom>
          </p:spPr>
        </p:pic>
        <p:sp>
          <p:nvSpPr>
            <p:cNvPr id="51" name="テキスト ボックス 50">
              <a:extLst>
                <a:ext uri="{FF2B5EF4-FFF2-40B4-BE49-F238E27FC236}">
                  <a16:creationId xmlns:a16="http://schemas.microsoft.com/office/drawing/2014/main" id="{A8FA0A2A-2F8F-4850-FEAF-DB514E8D208A}"/>
                </a:ext>
              </a:extLst>
            </p:cNvPr>
            <p:cNvSpPr txBox="1"/>
            <p:nvPr/>
          </p:nvSpPr>
          <p:spPr>
            <a:xfrm>
              <a:off x="5378500" y="3915540"/>
              <a:ext cx="1923498" cy="661720"/>
            </a:xfrm>
            <a:prstGeom prst="rect">
              <a:avLst/>
            </a:prstGeom>
            <a:noFill/>
          </p:spPr>
          <p:txBody>
            <a:bodyPr wrap="square" rtlCol="0">
              <a:spAutoFit/>
            </a:bodyPr>
            <a:lstStyle/>
            <a:p>
              <a:r>
                <a:rPr kumimoji="1" lang="ja-JP" altLang="en-US" sz="900" dirty="0"/>
                <a:t>会場：井草地域区民センター</a:t>
              </a:r>
              <a:endParaRPr kumimoji="1" lang="en-US" altLang="ja-JP" sz="900" dirty="0"/>
            </a:p>
            <a:p>
              <a:r>
                <a:rPr kumimoji="1" lang="ja-JP" altLang="en-US" sz="900" dirty="0"/>
                <a:t>日時：第４木曜日 </a:t>
              </a:r>
              <a:r>
                <a:rPr kumimoji="1" lang="en-US" altLang="ja-JP" sz="900" dirty="0"/>
                <a:t>9:30-11:30</a:t>
              </a:r>
              <a:r>
                <a:rPr kumimoji="1" lang="ja-JP" altLang="en-US" sz="900" dirty="0"/>
                <a:t>　　　　　　　　</a:t>
              </a:r>
              <a:endParaRPr kumimoji="1" lang="en-US" altLang="ja-JP" sz="900" dirty="0"/>
            </a:p>
            <a:p>
              <a:r>
                <a:rPr kumimoji="1" lang="ja-JP" altLang="en-US" sz="900" dirty="0"/>
                <a:t>料金：大人</a:t>
              </a:r>
              <a:r>
                <a:rPr kumimoji="1" lang="en-US" altLang="ja-JP" sz="900" dirty="0"/>
                <a:t>1</a:t>
              </a:r>
              <a:r>
                <a:rPr kumimoji="1" lang="ja-JP" altLang="en-US" sz="900" dirty="0"/>
                <a:t>人 </a:t>
              </a:r>
              <a:r>
                <a:rPr kumimoji="1" lang="en-US" altLang="ja-JP" sz="900" dirty="0"/>
                <a:t>100</a:t>
              </a:r>
              <a:r>
                <a:rPr kumimoji="1" lang="ja-JP" altLang="en-US" sz="900" dirty="0"/>
                <a:t>円</a:t>
              </a:r>
            </a:p>
            <a:p>
              <a:r>
                <a:rPr kumimoji="1" lang="en-US" altLang="ja-JP" sz="900" dirty="0"/>
                <a:t>※</a:t>
              </a:r>
              <a:r>
                <a:rPr kumimoji="1" lang="ja-JP" altLang="en-US" sz="900" dirty="0"/>
                <a:t>杉並区の子育て応援券利用</a:t>
              </a:r>
              <a:r>
                <a:rPr kumimoji="1" lang="ja-JP" altLang="en-US" sz="1000" b="1" dirty="0"/>
                <a:t>不可</a:t>
              </a:r>
            </a:p>
          </p:txBody>
        </p:sp>
        <p:sp>
          <p:nvSpPr>
            <p:cNvPr id="52" name="テキスト ボックス 51">
              <a:extLst>
                <a:ext uri="{FF2B5EF4-FFF2-40B4-BE49-F238E27FC236}">
                  <a16:creationId xmlns:a16="http://schemas.microsoft.com/office/drawing/2014/main" id="{AD27467C-69A0-8E05-DEF7-F48938792A16}"/>
                </a:ext>
              </a:extLst>
            </p:cNvPr>
            <p:cNvSpPr txBox="1"/>
            <p:nvPr/>
          </p:nvSpPr>
          <p:spPr>
            <a:xfrm>
              <a:off x="6072904" y="3216755"/>
              <a:ext cx="1219991" cy="707886"/>
            </a:xfrm>
            <a:prstGeom prst="rect">
              <a:avLst/>
            </a:prstGeom>
            <a:noFill/>
          </p:spPr>
          <p:txBody>
            <a:bodyPr wrap="square" rtlCol="0">
              <a:spAutoFit/>
            </a:bodyPr>
            <a:lstStyle/>
            <a:p>
              <a:r>
                <a:rPr kumimoji="1" lang="ja-JP" altLang="en-US" sz="1000" b="1" dirty="0"/>
                <a:t>井草地域での子育てサロン・地域の方どなたでもＯＫ</a:t>
              </a:r>
              <a:endParaRPr kumimoji="1" lang="en-US" altLang="ja-JP" sz="1000" b="1" dirty="0"/>
            </a:p>
            <a:p>
              <a:r>
                <a:rPr kumimoji="1" lang="ja-JP" altLang="en-US" sz="900" b="1" dirty="0"/>
                <a:t>予約はいりません</a:t>
              </a:r>
              <a:endParaRPr kumimoji="1" lang="en-US" altLang="ja-JP" sz="900" b="1" dirty="0"/>
            </a:p>
          </p:txBody>
        </p:sp>
      </p:grpSp>
      <p:graphicFrame>
        <p:nvGraphicFramePr>
          <p:cNvPr id="3" name="表 4">
            <a:extLst>
              <a:ext uri="{FF2B5EF4-FFF2-40B4-BE49-F238E27FC236}">
                <a16:creationId xmlns:a16="http://schemas.microsoft.com/office/drawing/2014/main" id="{F70B837F-CE70-02F2-8DEA-C70C6DBA51D5}"/>
              </a:ext>
            </a:extLst>
          </p:cNvPr>
          <p:cNvGraphicFramePr>
            <a:graphicFrameLocks noGrp="1"/>
          </p:cNvGraphicFramePr>
          <p:nvPr>
            <p:extLst>
              <p:ext uri="{D42A27DB-BD31-4B8C-83A1-F6EECF244321}">
                <p14:modId xmlns:p14="http://schemas.microsoft.com/office/powerpoint/2010/main" val="3146066446"/>
              </p:ext>
            </p:extLst>
          </p:nvPr>
        </p:nvGraphicFramePr>
        <p:xfrm>
          <a:off x="249948" y="270198"/>
          <a:ext cx="5004000" cy="7963284"/>
        </p:xfrm>
        <a:graphic>
          <a:graphicData uri="http://schemas.openxmlformats.org/drawingml/2006/table">
            <a:tbl>
              <a:tblPr firstRow="1" bandRow="1">
                <a:tableStyleId>{21E4AEA4-8DFA-4A89-87EB-49C32662AFE0}</a:tableStyleId>
              </a:tblPr>
              <a:tblGrid>
                <a:gridCol w="684000">
                  <a:extLst>
                    <a:ext uri="{9D8B030D-6E8A-4147-A177-3AD203B41FA5}">
                      <a16:colId xmlns:a16="http://schemas.microsoft.com/office/drawing/2014/main" val="3261084512"/>
                    </a:ext>
                  </a:extLst>
                </a:gridCol>
                <a:gridCol w="756000">
                  <a:extLst>
                    <a:ext uri="{9D8B030D-6E8A-4147-A177-3AD203B41FA5}">
                      <a16:colId xmlns:a16="http://schemas.microsoft.com/office/drawing/2014/main" val="2775536262"/>
                    </a:ext>
                  </a:extLst>
                </a:gridCol>
                <a:gridCol w="756000">
                  <a:extLst>
                    <a:ext uri="{9D8B030D-6E8A-4147-A177-3AD203B41FA5}">
                      <a16:colId xmlns:a16="http://schemas.microsoft.com/office/drawing/2014/main" val="3901479223"/>
                    </a:ext>
                  </a:extLst>
                </a:gridCol>
                <a:gridCol w="756000">
                  <a:extLst>
                    <a:ext uri="{9D8B030D-6E8A-4147-A177-3AD203B41FA5}">
                      <a16:colId xmlns:a16="http://schemas.microsoft.com/office/drawing/2014/main" val="2104470194"/>
                    </a:ext>
                  </a:extLst>
                </a:gridCol>
                <a:gridCol w="684000">
                  <a:extLst>
                    <a:ext uri="{9D8B030D-6E8A-4147-A177-3AD203B41FA5}">
                      <a16:colId xmlns:a16="http://schemas.microsoft.com/office/drawing/2014/main" val="281157084"/>
                    </a:ext>
                  </a:extLst>
                </a:gridCol>
                <a:gridCol w="684000">
                  <a:extLst>
                    <a:ext uri="{9D8B030D-6E8A-4147-A177-3AD203B41FA5}">
                      <a16:colId xmlns:a16="http://schemas.microsoft.com/office/drawing/2014/main" val="1040744569"/>
                    </a:ext>
                  </a:extLst>
                </a:gridCol>
                <a:gridCol w="684000">
                  <a:extLst>
                    <a:ext uri="{9D8B030D-6E8A-4147-A177-3AD203B41FA5}">
                      <a16:colId xmlns:a16="http://schemas.microsoft.com/office/drawing/2014/main" val="1071264339"/>
                    </a:ext>
                  </a:extLst>
                </a:gridCol>
              </a:tblGrid>
              <a:tr h="397700">
                <a:tc gridSpan="7">
                  <a:txBody>
                    <a:bodyPr/>
                    <a:lstStyle/>
                    <a:p>
                      <a:pPr algn="l"/>
                      <a:r>
                        <a:rPr kumimoji="1" lang="ja-JP" altLang="en-US" sz="1800" b="1" dirty="0">
                          <a:latin typeface="07やさしさゴシックボールド" panose="02000600000000000000" pitchFamily="2" charset="-128"/>
                          <a:ea typeface="07やさしさゴシックボールド" panose="02000600000000000000" pitchFamily="2" charset="-128"/>
                        </a:rPr>
                        <a:t>イベントカレンダー </a:t>
                      </a:r>
                      <a:r>
                        <a:rPr kumimoji="1" lang="en-US" altLang="ja-JP" sz="1200" b="1" dirty="0">
                          <a:latin typeface="07やさしさゴシックボールド" panose="02000600000000000000" pitchFamily="2" charset="-128"/>
                          <a:ea typeface="07やさしさゴシックボールド" panose="02000600000000000000" pitchFamily="2" charset="-128"/>
                        </a:rPr>
                        <a:t>2025</a:t>
                      </a:r>
                      <a:r>
                        <a:rPr kumimoji="1" lang="ja-JP" altLang="en-US" sz="1200" b="1" dirty="0">
                          <a:latin typeface="07やさしさゴシックボールド" panose="02000600000000000000" pitchFamily="2" charset="-128"/>
                          <a:ea typeface="07やさしさゴシックボールド" panose="02000600000000000000" pitchFamily="2" charset="-128"/>
                        </a:rPr>
                        <a:t>年 </a:t>
                      </a:r>
                      <a:r>
                        <a:rPr kumimoji="1" lang="en-US" altLang="ja-JP" sz="2000" b="1" dirty="0">
                          <a:latin typeface="07やさしさゴシックボールド" panose="02000600000000000000" pitchFamily="2" charset="-128"/>
                          <a:ea typeface="07やさしさゴシックボールド" panose="02000600000000000000" pitchFamily="2" charset="-128"/>
                        </a:rPr>
                        <a:t>7</a:t>
                      </a:r>
                      <a:r>
                        <a:rPr kumimoji="1" lang="ja-JP" altLang="en-US" sz="1200" b="1" dirty="0">
                          <a:latin typeface="07やさしさゴシックボールド" panose="02000600000000000000" pitchFamily="2" charset="-128"/>
                          <a:ea typeface="07やさしさゴシックボールド" panose="02000600000000000000" pitchFamily="2" charset="-128"/>
                        </a:rPr>
                        <a:t>月・</a:t>
                      </a:r>
                      <a:r>
                        <a:rPr kumimoji="1" lang="en-US" altLang="ja-JP" sz="2000" b="1" dirty="0">
                          <a:latin typeface="07やさしさゴシックボールド" panose="02000600000000000000" pitchFamily="2" charset="-128"/>
                          <a:ea typeface="07やさしさゴシックボールド" panose="02000600000000000000" pitchFamily="2" charset="-128"/>
                        </a:rPr>
                        <a:t>8</a:t>
                      </a:r>
                      <a:r>
                        <a:rPr kumimoji="1" lang="ja-JP" altLang="en-US" sz="1200" b="1" dirty="0">
                          <a:latin typeface="07やさしさゴシックボールド" panose="02000600000000000000" pitchFamily="2" charset="-128"/>
                          <a:ea typeface="07やさしさゴシックボールド" panose="02000600000000000000" pitchFamily="2" charset="-128"/>
                        </a:rPr>
                        <a:t>月</a:t>
                      </a:r>
                    </a:p>
                  </a:txBody>
                  <a:tcPr anchor="ctr" anchorCtr="1">
                    <a:lnL w="38100" cap="flat" cmpd="sng" algn="ctr">
                      <a:solidFill>
                        <a:srgbClr val="827254"/>
                      </a:solidFill>
                      <a:prstDash val="solid"/>
                      <a:round/>
                      <a:headEnd type="none" w="med" len="med"/>
                      <a:tailEnd type="none" w="med" len="med"/>
                    </a:lnL>
                    <a:lnR w="38100" cap="flat" cmpd="sng" algn="ctr">
                      <a:solidFill>
                        <a:srgbClr val="827254"/>
                      </a:solidFill>
                      <a:prstDash val="solid"/>
                      <a:round/>
                      <a:headEnd type="none" w="med" len="med"/>
                      <a:tailEnd type="none" w="med" len="med"/>
                    </a:lnR>
                    <a:lnT w="38100" cap="flat" cmpd="sng" algn="ctr">
                      <a:solidFill>
                        <a:srgbClr val="827254"/>
                      </a:solidFill>
                      <a:prstDash val="solid"/>
                      <a:round/>
                      <a:headEnd type="none" w="med" len="med"/>
                      <a:tailEnd type="none" w="med" len="med"/>
                    </a:lnT>
                    <a:lnB w="38100" cap="flat" cmpd="sng" algn="ctr">
                      <a:solidFill>
                        <a:srgbClr val="827254"/>
                      </a:solidFill>
                      <a:prstDash val="solid"/>
                      <a:round/>
                      <a:headEnd type="none" w="med" len="med"/>
                      <a:tailEnd type="none" w="med" len="med"/>
                    </a:lnB>
                    <a:solidFill>
                      <a:srgbClr val="827254"/>
                    </a:solidFill>
                  </a:tcPr>
                </a:tc>
                <a:tc hMerge="1">
                  <a:txBody>
                    <a:bodyPr/>
                    <a:lstStyle/>
                    <a:p>
                      <a:pPr algn="ctr"/>
                      <a:endParaRPr kumimoji="1" lang="ja-JP" altLang="en-US" sz="1800" dirty="0">
                        <a:latin typeface="HG丸ｺﾞｼｯｸM-PRO" panose="020F0600000000000000" pitchFamily="50" charset="-128"/>
                        <a:ea typeface="HG丸ｺﾞｼｯｸM-PRO" panose="020F0600000000000000" pitchFamily="50" charset="-128"/>
                      </a:endParaRPr>
                    </a:p>
                  </a:txBody>
                  <a:tcPr anchor="ctr" anchorCtr="1">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hMerge="1">
                  <a:txBody>
                    <a:bodyPr/>
                    <a:lstStyle/>
                    <a:p>
                      <a:pPr algn="ctr"/>
                      <a:endParaRPr kumimoji="1" lang="ja-JP" altLang="en-US" sz="1800" dirty="0">
                        <a:latin typeface="HG丸ｺﾞｼｯｸM-PRO" panose="020F0600000000000000" pitchFamily="50" charset="-128"/>
                        <a:ea typeface="HG丸ｺﾞｼｯｸM-PRO" panose="020F0600000000000000" pitchFamily="50" charset="-128"/>
                      </a:endParaRPr>
                    </a:p>
                  </a:txBody>
                  <a:tcPr anchor="ctr" anchorCtr="1">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hMerge="1">
                  <a:txBody>
                    <a:bodyPr/>
                    <a:lstStyle/>
                    <a:p>
                      <a:pPr algn="ctr"/>
                      <a:endParaRPr kumimoji="1" lang="ja-JP" altLang="en-US" sz="1800" dirty="0">
                        <a:latin typeface="HG丸ｺﾞｼｯｸM-PRO" panose="020F0600000000000000" pitchFamily="50" charset="-128"/>
                        <a:ea typeface="HG丸ｺﾞｼｯｸM-PRO" panose="020F0600000000000000" pitchFamily="50" charset="-128"/>
                      </a:endParaRPr>
                    </a:p>
                  </a:txBody>
                  <a:tcPr anchor="ctr" anchorCtr="1">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hMerge="1">
                  <a:txBody>
                    <a:bodyPr/>
                    <a:lstStyle/>
                    <a:p>
                      <a:pPr algn="ctr"/>
                      <a:endParaRPr kumimoji="1" lang="ja-JP" altLang="en-US" sz="1800" dirty="0">
                        <a:latin typeface="HG丸ｺﾞｼｯｸM-PRO" panose="020F0600000000000000" pitchFamily="50" charset="-128"/>
                        <a:ea typeface="HG丸ｺﾞｼｯｸM-PRO" panose="020F0600000000000000" pitchFamily="50" charset="-128"/>
                      </a:endParaRPr>
                    </a:p>
                  </a:txBody>
                  <a:tcPr anchor="ctr" anchorCtr="1">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hMerge="1">
                  <a:txBody>
                    <a:bodyPr/>
                    <a:lstStyle/>
                    <a:p>
                      <a:pPr algn="ctr"/>
                      <a:endParaRPr kumimoji="1" lang="ja-JP" altLang="en-US" sz="1800" dirty="0">
                        <a:latin typeface="HG丸ｺﾞｼｯｸM-PRO" panose="020F0600000000000000" pitchFamily="50" charset="-128"/>
                        <a:ea typeface="HG丸ｺﾞｼｯｸM-PRO" panose="020F0600000000000000" pitchFamily="50" charset="-128"/>
                      </a:endParaRPr>
                    </a:p>
                  </a:txBody>
                  <a:tcPr anchor="ctr" anchorCtr="1">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hMerge="1">
                  <a:txBody>
                    <a:bodyPr/>
                    <a:lstStyle/>
                    <a:p>
                      <a:pPr algn="ctr"/>
                      <a:endParaRPr kumimoji="1" lang="ja-JP" altLang="en-US" sz="1800" dirty="0">
                        <a:latin typeface="HG丸ｺﾞｼｯｸM-PRO" panose="020F0600000000000000" pitchFamily="50" charset="-128"/>
                        <a:ea typeface="HG丸ｺﾞｼｯｸM-PRO" panose="020F0600000000000000" pitchFamily="50" charset="-128"/>
                      </a:endParaRPr>
                    </a:p>
                  </a:txBody>
                  <a:tcPr anchor="ctr" anchorCtr="1">
                    <a:lnL w="12700" cap="flat" cmpd="sng" algn="ctr">
                      <a:solidFill>
                        <a:schemeClr val="accent2">
                          <a:lumMod val="75000"/>
                        </a:schemeClr>
                      </a:solidFill>
                      <a:prstDash val="solid"/>
                      <a:round/>
                      <a:headEnd type="none" w="med" len="med"/>
                      <a:tailEnd type="none" w="med" len="med"/>
                    </a:lnL>
                    <a:lnR w="38100"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396960958"/>
                  </a:ext>
                </a:extLst>
              </a:tr>
              <a:tr h="302225">
                <a:tc>
                  <a:txBody>
                    <a:bodyPr/>
                    <a:lstStyle/>
                    <a:p>
                      <a:pPr algn="ctr"/>
                      <a:r>
                        <a:rPr kumimoji="1" lang="ja-JP" altLang="en-US" sz="1400" b="1" dirty="0">
                          <a:latin typeface="HG丸ｺﾞｼｯｸM-PRO" panose="020F0600000000000000" pitchFamily="50" charset="-128"/>
                          <a:ea typeface="HG丸ｺﾞｼｯｸM-PRO" panose="020F0600000000000000" pitchFamily="50" charset="-128"/>
                        </a:rPr>
                        <a:t>月</a:t>
                      </a:r>
                    </a:p>
                  </a:txBody>
                  <a:tcPr anchor="ctr" anchorCtr="1">
                    <a:lnL w="38100" cap="flat" cmpd="sng" algn="ctr">
                      <a:solidFill>
                        <a:srgbClr val="827254"/>
                      </a:solidFill>
                      <a:prstDash val="solid"/>
                      <a:round/>
                      <a:headEnd type="none" w="med" len="med"/>
                      <a:tailEnd type="none" w="med" len="med"/>
                    </a:lnL>
                    <a:lnR w="19050" cap="flat" cmpd="sng" algn="ctr">
                      <a:solidFill>
                        <a:srgbClr val="827254"/>
                      </a:solidFill>
                      <a:prstDash val="solid"/>
                      <a:round/>
                      <a:headEnd type="none" w="med" len="med"/>
                      <a:tailEnd type="none" w="med" len="med"/>
                    </a:lnR>
                    <a:lnT w="38100" cap="flat" cmpd="sng" algn="ctr">
                      <a:solidFill>
                        <a:srgbClr val="827254"/>
                      </a:solidFill>
                      <a:prstDash val="solid"/>
                      <a:round/>
                      <a:headEnd type="none" w="med" len="med"/>
                      <a:tailEnd type="none" w="med" len="med"/>
                    </a:lnT>
                    <a:lnB w="38100" cap="flat" cmpd="sng" algn="ctr">
                      <a:solidFill>
                        <a:srgbClr val="856243"/>
                      </a:solidFill>
                      <a:prstDash val="solid"/>
                      <a:round/>
                      <a:headEnd type="none" w="med" len="med"/>
                      <a:tailEnd type="none" w="med" len="med"/>
                    </a:lnB>
                    <a:solidFill>
                      <a:srgbClr val="F6C8A8"/>
                    </a:solidFill>
                  </a:tcPr>
                </a:tc>
                <a:tc>
                  <a:txBody>
                    <a:bodyPr/>
                    <a:lstStyle/>
                    <a:p>
                      <a:pPr algn="ctr"/>
                      <a:r>
                        <a:rPr kumimoji="1" lang="ja-JP" altLang="en-US" sz="1400" b="1" dirty="0">
                          <a:latin typeface="HG丸ｺﾞｼｯｸM-PRO" panose="020F0600000000000000" pitchFamily="50" charset="-128"/>
                          <a:ea typeface="HG丸ｺﾞｼｯｸM-PRO" panose="020F0600000000000000" pitchFamily="50" charset="-128"/>
                        </a:rPr>
                        <a:t>火</a:t>
                      </a:r>
                    </a:p>
                  </a:txBody>
                  <a:tcPr anchor="ctr" anchorCtr="1">
                    <a:lnL w="19050" cap="flat" cmpd="sng" algn="ctr">
                      <a:solidFill>
                        <a:srgbClr val="827254"/>
                      </a:solidFill>
                      <a:prstDash val="solid"/>
                      <a:round/>
                      <a:headEnd type="none" w="med" len="med"/>
                      <a:tailEnd type="none" w="med" len="med"/>
                    </a:lnL>
                    <a:lnR w="19050" cap="flat" cmpd="sng" algn="ctr">
                      <a:solidFill>
                        <a:srgbClr val="827254"/>
                      </a:solidFill>
                      <a:prstDash val="solid"/>
                      <a:round/>
                      <a:headEnd type="none" w="med" len="med"/>
                      <a:tailEnd type="none" w="med" len="med"/>
                    </a:lnR>
                    <a:lnT w="38100" cap="flat" cmpd="sng" algn="ctr">
                      <a:solidFill>
                        <a:srgbClr val="827254"/>
                      </a:solidFill>
                      <a:prstDash val="solid"/>
                      <a:round/>
                      <a:headEnd type="none" w="med" len="med"/>
                      <a:tailEnd type="none" w="med" len="med"/>
                    </a:lnT>
                    <a:lnB w="38100" cap="flat" cmpd="sng" algn="ctr">
                      <a:solidFill>
                        <a:srgbClr val="856243"/>
                      </a:solidFill>
                      <a:prstDash val="solid"/>
                      <a:round/>
                      <a:headEnd type="none" w="med" len="med"/>
                      <a:tailEnd type="none" w="med" len="med"/>
                    </a:lnB>
                    <a:solidFill>
                      <a:srgbClr val="F6C8A8"/>
                    </a:solidFill>
                  </a:tcPr>
                </a:tc>
                <a:tc>
                  <a:txBody>
                    <a:bodyPr/>
                    <a:lstStyle/>
                    <a:p>
                      <a:pPr algn="ctr"/>
                      <a:r>
                        <a:rPr kumimoji="1" lang="ja-JP" altLang="en-US" sz="1400" b="1" dirty="0">
                          <a:latin typeface="HG丸ｺﾞｼｯｸM-PRO" panose="020F0600000000000000" pitchFamily="50" charset="-128"/>
                          <a:ea typeface="HG丸ｺﾞｼｯｸM-PRO" panose="020F0600000000000000" pitchFamily="50" charset="-128"/>
                        </a:rPr>
                        <a:t>水</a:t>
                      </a:r>
                    </a:p>
                  </a:txBody>
                  <a:tcPr anchor="ctr" anchorCtr="1">
                    <a:lnL w="19050" cap="flat" cmpd="sng" algn="ctr">
                      <a:solidFill>
                        <a:srgbClr val="827254"/>
                      </a:solidFill>
                      <a:prstDash val="solid"/>
                      <a:round/>
                      <a:headEnd type="none" w="med" len="med"/>
                      <a:tailEnd type="none" w="med" len="med"/>
                    </a:lnL>
                    <a:lnR w="19050" cap="flat" cmpd="sng" algn="ctr">
                      <a:solidFill>
                        <a:srgbClr val="827254"/>
                      </a:solidFill>
                      <a:prstDash val="solid"/>
                      <a:round/>
                      <a:headEnd type="none" w="med" len="med"/>
                      <a:tailEnd type="none" w="med" len="med"/>
                    </a:lnR>
                    <a:lnT w="38100" cap="flat" cmpd="sng" algn="ctr">
                      <a:solidFill>
                        <a:srgbClr val="827254"/>
                      </a:solidFill>
                      <a:prstDash val="solid"/>
                      <a:round/>
                      <a:headEnd type="none" w="med" len="med"/>
                      <a:tailEnd type="none" w="med" len="med"/>
                    </a:lnT>
                    <a:lnB w="38100" cap="flat" cmpd="sng" algn="ctr">
                      <a:solidFill>
                        <a:srgbClr val="856243"/>
                      </a:solidFill>
                      <a:prstDash val="solid"/>
                      <a:round/>
                      <a:headEnd type="none" w="med" len="med"/>
                      <a:tailEnd type="none" w="med" len="med"/>
                    </a:lnB>
                    <a:solidFill>
                      <a:srgbClr val="F6C8A8"/>
                    </a:solidFill>
                  </a:tcPr>
                </a:tc>
                <a:tc>
                  <a:txBody>
                    <a:bodyPr/>
                    <a:lstStyle/>
                    <a:p>
                      <a:pPr algn="ctr"/>
                      <a:r>
                        <a:rPr kumimoji="1" lang="ja-JP" altLang="en-US" sz="1400" b="1" dirty="0">
                          <a:latin typeface="HG丸ｺﾞｼｯｸM-PRO" panose="020F0600000000000000" pitchFamily="50" charset="-128"/>
                          <a:ea typeface="HG丸ｺﾞｼｯｸM-PRO" panose="020F0600000000000000" pitchFamily="50" charset="-128"/>
                        </a:rPr>
                        <a:t>木</a:t>
                      </a:r>
                    </a:p>
                  </a:txBody>
                  <a:tcPr anchor="ctr" anchorCtr="1">
                    <a:lnL w="19050" cap="flat" cmpd="sng" algn="ctr">
                      <a:solidFill>
                        <a:srgbClr val="827254"/>
                      </a:solidFill>
                      <a:prstDash val="solid"/>
                      <a:round/>
                      <a:headEnd type="none" w="med" len="med"/>
                      <a:tailEnd type="none" w="med" len="med"/>
                    </a:lnL>
                    <a:lnR w="19050" cap="flat" cmpd="sng" algn="ctr">
                      <a:solidFill>
                        <a:srgbClr val="827254"/>
                      </a:solidFill>
                      <a:prstDash val="solid"/>
                      <a:round/>
                      <a:headEnd type="none" w="med" len="med"/>
                      <a:tailEnd type="none" w="med" len="med"/>
                    </a:lnR>
                    <a:lnT w="38100" cap="flat" cmpd="sng" algn="ctr">
                      <a:solidFill>
                        <a:srgbClr val="827254"/>
                      </a:solidFill>
                      <a:prstDash val="solid"/>
                      <a:round/>
                      <a:headEnd type="none" w="med" len="med"/>
                      <a:tailEnd type="none" w="med" len="med"/>
                    </a:lnT>
                    <a:lnB w="38100" cap="flat" cmpd="sng" algn="ctr">
                      <a:solidFill>
                        <a:srgbClr val="856243"/>
                      </a:solidFill>
                      <a:prstDash val="solid"/>
                      <a:round/>
                      <a:headEnd type="none" w="med" len="med"/>
                      <a:tailEnd type="none" w="med" len="med"/>
                    </a:lnB>
                    <a:solidFill>
                      <a:srgbClr val="F6C8A8"/>
                    </a:solidFill>
                  </a:tcPr>
                </a:tc>
                <a:tc>
                  <a:txBody>
                    <a:bodyPr/>
                    <a:lstStyle/>
                    <a:p>
                      <a:pPr algn="ctr"/>
                      <a:r>
                        <a:rPr kumimoji="1" lang="ja-JP" altLang="en-US" sz="1400" b="1" dirty="0">
                          <a:latin typeface="HG丸ｺﾞｼｯｸM-PRO" panose="020F0600000000000000" pitchFamily="50" charset="-128"/>
                          <a:ea typeface="HG丸ｺﾞｼｯｸM-PRO" panose="020F0600000000000000" pitchFamily="50" charset="-128"/>
                        </a:rPr>
                        <a:t>金</a:t>
                      </a:r>
                    </a:p>
                  </a:txBody>
                  <a:tcPr anchor="ctr" anchorCtr="1">
                    <a:lnL w="19050" cap="flat" cmpd="sng" algn="ctr">
                      <a:solidFill>
                        <a:srgbClr val="827254"/>
                      </a:solidFill>
                      <a:prstDash val="solid"/>
                      <a:round/>
                      <a:headEnd type="none" w="med" len="med"/>
                      <a:tailEnd type="none" w="med" len="med"/>
                    </a:lnL>
                    <a:lnR w="12700" cap="flat" cmpd="sng" algn="ctr">
                      <a:solidFill>
                        <a:srgbClr val="856243"/>
                      </a:solidFill>
                      <a:prstDash val="solid"/>
                      <a:round/>
                      <a:headEnd type="none" w="med" len="med"/>
                      <a:tailEnd type="none" w="med" len="med"/>
                    </a:lnR>
                    <a:lnT w="38100" cap="flat" cmpd="sng" algn="ctr">
                      <a:solidFill>
                        <a:srgbClr val="827254"/>
                      </a:solidFill>
                      <a:prstDash val="solid"/>
                      <a:round/>
                      <a:headEnd type="none" w="med" len="med"/>
                      <a:tailEnd type="none" w="med" len="med"/>
                    </a:lnT>
                    <a:lnB w="38100" cap="flat" cmpd="sng" algn="ctr">
                      <a:solidFill>
                        <a:srgbClr val="856243"/>
                      </a:solidFill>
                      <a:prstDash val="solid"/>
                      <a:round/>
                      <a:headEnd type="none" w="med" len="med"/>
                      <a:tailEnd type="none" w="med" len="med"/>
                    </a:lnB>
                    <a:solidFill>
                      <a:srgbClr val="F6C8A8"/>
                    </a:solidFill>
                  </a:tcPr>
                </a:tc>
                <a:tc>
                  <a:txBody>
                    <a:bodyPr/>
                    <a:lstStyle/>
                    <a:p>
                      <a:pPr algn="ctr"/>
                      <a:r>
                        <a:rPr kumimoji="1" lang="ja-JP" altLang="en-US" sz="1400" b="1" dirty="0">
                          <a:latin typeface="HG丸ｺﾞｼｯｸM-PRO" panose="020F0600000000000000" pitchFamily="50" charset="-128"/>
                          <a:ea typeface="HG丸ｺﾞｼｯｸM-PRO" panose="020F0600000000000000" pitchFamily="50" charset="-128"/>
                        </a:rPr>
                        <a:t>土</a:t>
                      </a:r>
                    </a:p>
                  </a:txBody>
                  <a:tcPr anchor="ctr" anchorCtr="1">
                    <a:lnL w="12700" cap="flat" cmpd="sng" algn="ctr">
                      <a:solidFill>
                        <a:srgbClr val="856243"/>
                      </a:solidFill>
                      <a:prstDash val="solid"/>
                      <a:round/>
                      <a:headEnd type="none" w="med" len="med"/>
                      <a:tailEnd type="none" w="med" len="med"/>
                    </a:lnL>
                    <a:lnR w="19050" cap="flat" cmpd="sng" algn="ctr">
                      <a:solidFill>
                        <a:srgbClr val="827254"/>
                      </a:solidFill>
                      <a:prstDash val="solid"/>
                      <a:round/>
                      <a:headEnd type="none" w="med" len="med"/>
                      <a:tailEnd type="none" w="med" len="med"/>
                    </a:lnR>
                    <a:lnT w="38100" cap="flat" cmpd="sng" algn="ctr">
                      <a:solidFill>
                        <a:srgbClr val="827254"/>
                      </a:solidFill>
                      <a:prstDash val="solid"/>
                      <a:round/>
                      <a:headEnd type="none" w="med" len="med"/>
                      <a:tailEnd type="none" w="med" len="med"/>
                    </a:lnT>
                    <a:lnB w="38100" cap="flat" cmpd="sng" algn="ctr">
                      <a:solidFill>
                        <a:srgbClr val="856243"/>
                      </a:solidFill>
                      <a:prstDash val="solid"/>
                      <a:round/>
                      <a:headEnd type="none" w="med" len="med"/>
                      <a:tailEnd type="none" w="med" len="med"/>
                    </a:lnB>
                    <a:solidFill>
                      <a:srgbClr val="EDF0F3"/>
                    </a:solidFill>
                  </a:tcPr>
                </a:tc>
                <a:tc>
                  <a:txBody>
                    <a:bodyPr/>
                    <a:lstStyle/>
                    <a:p>
                      <a:pPr algn="ctr"/>
                      <a:r>
                        <a:rPr kumimoji="1" lang="ja-JP" altLang="en-US" sz="1400" b="1" dirty="0">
                          <a:latin typeface="HG丸ｺﾞｼｯｸM-PRO" panose="020F0600000000000000" pitchFamily="50" charset="-128"/>
                          <a:ea typeface="HG丸ｺﾞｼｯｸM-PRO" panose="020F0600000000000000" pitchFamily="50" charset="-128"/>
                        </a:rPr>
                        <a:t>日</a:t>
                      </a:r>
                    </a:p>
                  </a:txBody>
                  <a:tcPr anchor="ctr" anchorCtr="1">
                    <a:lnL w="19050" cap="flat" cmpd="sng" algn="ctr">
                      <a:solidFill>
                        <a:srgbClr val="827254"/>
                      </a:solidFill>
                      <a:prstDash val="solid"/>
                      <a:round/>
                      <a:headEnd type="none" w="med" len="med"/>
                      <a:tailEnd type="none" w="med" len="med"/>
                    </a:lnL>
                    <a:lnR w="38100" cap="flat" cmpd="sng" algn="ctr">
                      <a:solidFill>
                        <a:srgbClr val="827254"/>
                      </a:solidFill>
                      <a:prstDash val="solid"/>
                      <a:round/>
                      <a:headEnd type="none" w="med" len="med"/>
                      <a:tailEnd type="none" w="med" len="med"/>
                    </a:lnR>
                    <a:lnT w="38100" cap="flat" cmpd="sng" algn="ctr">
                      <a:solidFill>
                        <a:srgbClr val="827254"/>
                      </a:solidFill>
                      <a:prstDash val="solid"/>
                      <a:round/>
                      <a:headEnd type="none" w="med" len="med"/>
                      <a:tailEnd type="none" w="med" len="med"/>
                    </a:lnT>
                    <a:lnB w="38100" cap="flat" cmpd="sng" algn="ctr">
                      <a:solidFill>
                        <a:srgbClr val="856243"/>
                      </a:solidFill>
                      <a:prstDash val="solid"/>
                      <a:round/>
                      <a:headEnd type="none" w="med" len="med"/>
                      <a:tailEnd type="none" w="med" len="med"/>
                    </a:lnB>
                    <a:solidFill>
                      <a:srgbClr val="FFCCCC"/>
                    </a:solidFill>
                  </a:tcPr>
                </a:tc>
                <a:extLst>
                  <a:ext uri="{0D108BD9-81ED-4DB2-BD59-A6C34878D82A}">
                    <a16:rowId xmlns:a16="http://schemas.microsoft.com/office/drawing/2014/main" val="2164016581"/>
                  </a:ext>
                </a:extLst>
              </a:tr>
              <a:tr h="631493">
                <a:tc>
                  <a:txBody>
                    <a:bodyPr/>
                    <a:lstStyle/>
                    <a:p>
                      <a:r>
                        <a:rPr kumimoji="1" lang="en-US" altLang="ja-JP" sz="900" b="1" dirty="0">
                          <a:latin typeface="HG丸ｺﾞｼｯｸM-PRO" panose="020F0600000000000000" pitchFamily="50" charset="-128"/>
                          <a:ea typeface="HG丸ｺﾞｼｯｸM-PRO" panose="020F0600000000000000" pitchFamily="50" charset="-128"/>
                        </a:rPr>
                        <a:t>30</a:t>
                      </a:r>
                    </a:p>
                  </a:txBody>
                  <a:tcPr>
                    <a:lnL w="38100" cap="flat" cmpd="sng" algn="ctr">
                      <a:solidFill>
                        <a:srgbClr val="827254"/>
                      </a:solidFill>
                      <a:prstDash val="solid"/>
                      <a:round/>
                      <a:headEnd type="none" w="med" len="med"/>
                      <a:tailEnd type="none" w="med" len="med"/>
                    </a:lnL>
                    <a:lnR w="38100" cap="flat" cmpd="sng" algn="ctr">
                      <a:solidFill>
                        <a:srgbClr val="7C521A"/>
                      </a:solidFill>
                      <a:prstDash val="solid"/>
                      <a:round/>
                      <a:headEnd type="none" w="med" len="med"/>
                      <a:tailEnd type="none" w="med" len="med"/>
                    </a:lnR>
                    <a:lnT w="38100" cap="flat" cmpd="sng" algn="ctr">
                      <a:solidFill>
                        <a:srgbClr val="856243"/>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noFill/>
                  </a:tcPr>
                </a:tc>
                <a:tc>
                  <a:txBody>
                    <a:bodyPr/>
                    <a:lstStyle/>
                    <a:p>
                      <a:r>
                        <a:rPr kumimoji="1" lang="en-US" altLang="ja-JP" sz="1000" b="1" dirty="0">
                          <a:latin typeface="HG丸ｺﾞｼｯｸM-PRO" panose="020F0600000000000000" pitchFamily="50" charset="-128"/>
                          <a:ea typeface="HG丸ｺﾞｼｯｸM-PRO" panose="020F0600000000000000" pitchFamily="50" charset="-128"/>
                        </a:rPr>
                        <a:t>1</a:t>
                      </a:r>
                    </a:p>
                    <a:p>
                      <a:endParaRPr kumimoji="1" lang="en-US" altLang="ja-JP" sz="1000" b="1" dirty="0">
                        <a:latin typeface="HG丸ｺﾞｼｯｸM-PRO" panose="020F0600000000000000" pitchFamily="50" charset="-128"/>
                        <a:ea typeface="HG丸ｺﾞｼｯｸM-PRO" panose="020F0600000000000000" pitchFamily="50" charset="-128"/>
                      </a:endParaRPr>
                    </a:p>
                  </a:txBody>
                  <a:tcPr>
                    <a:lnL w="38100" cap="flat" cmpd="sng" algn="ctr">
                      <a:solidFill>
                        <a:srgbClr val="7C521A"/>
                      </a:solidFill>
                      <a:prstDash val="solid"/>
                      <a:round/>
                      <a:headEnd type="none" w="med" len="med"/>
                      <a:tailEnd type="none" w="med" len="med"/>
                    </a:lnL>
                    <a:lnR w="12700" cap="flat" cmpd="sng" algn="ctr">
                      <a:solidFill>
                        <a:schemeClr val="accent4">
                          <a:lumMod val="50000"/>
                        </a:schemeClr>
                      </a:solidFill>
                      <a:prstDash val="solid"/>
                      <a:round/>
                      <a:headEnd type="none" w="med" len="med"/>
                      <a:tailEnd type="none" w="med" len="med"/>
                    </a:lnR>
                    <a:lnT w="38100" cap="flat" cmpd="sng" algn="ctr">
                      <a:solidFill>
                        <a:srgbClr val="856243"/>
                      </a:solidFill>
                      <a:prstDash val="solid"/>
                      <a:round/>
                      <a:headEnd type="none" w="med" len="med"/>
                      <a:tailEnd type="none" w="med" len="med"/>
                    </a:lnT>
                    <a:lnB w="12700" cap="flat" cmpd="sng" algn="ctr">
                      <a:solidFill>
                        <a:srgbClr val="7C521A"/>
                      </a:solidFill>
                      <a:prstDash val="solid"/>
                      <a:round/>
                      <a:headEnd type="none" w="med" len="med"/>
                      <a:tailEnd type="none" w="med" len="med"/>
                    </a:lnB>
                    <a:noFill/>
                  </a:tcPr>
                </a:tc>
                <a:tc>
                  <a:txBody>
                    <a:bodyPr/>
                    <a:lstStyle/>
                    <a:p>
                      <a:r>
                        <a:rPr kumimoji="1" lang="en-US" altLang="ja-JP" sz="1000" b="1" dirty="0">
                          <a:latin typeface="HG丸ｺﾞｼｯｸM-PRO" panose="020F0600000000000000" pitchFamily="50" charset="-128"/>
                          <a:ea typeface="HG丸ｺﾞｼｯｸM-PRO" panose="020F0600000000000000" pitchFamily="50" charset="-128"/>
                        </a:rPr>
                        <a:t>2</a:t>
                      </a:r>
                    </a:p>
                    <a:p>
                      <a:endParaRPr kumimoji="1" lang="en-US" altLang="ja-JP" sz="1000" b="1" dirty="0">
                        <a:latin typeface="HG丸ｺﾞｼｯｸM-PRO" panose="020F0600000000000000" pitchFamily="50" charset="-128"/>
                        <a:ea typeface="HG丸ｺﾞｼｯｸM-PRO" panose="020F0600000000000000" pitchFamily="50" charset="-128"/>
                      </a:endParaRPr>
                    </a:p>
                  </a:txBody>
                  <a:tcPr>
                    <a:lnL w="12700" cap="flat" cmpd="sng" algn="ctr">
                      <a:solidFill>
                        <a:schemeClr val="accent4">
                          <a:lumMod val="50000"/>
                        </a:schemeClr>
                      </a:solidFill>
                      <a:prstDash val="solid"/>
                      <a:round/>
                      <a:headEnd type="none" w="med" len="med"/>
                      <a:tailEnd type="none" w="med" len="med"/>
                    </a:lnL>
                    <a:lnR w="12700" cap="flat" cmpd="sng" algn="ctr">
                      <a:solidFill>
                        <a:srgbClr val="7C521A"/>
                      </a:solidFill>
                      <a:prstDash val="solid"/>
                      <a:round/>
                      <a:headEnd type="none" w="med" len="med"/>
                      <a:tailEnd type="none" w="med" len="med"/>
                    </a:lnR>
                    <a:lnT w="38100" cap="flat" cmpd="sng" algn="ctr">
                      <a:solidFill>
                        <a:srgbClr val="856243"/>
                      </a:solidFill>
                      <a:prstDash val="solid"/>
                      <a:round/>
                      <a:headEnd type="none" w="med" len="med"/>
                      <a:tailEnd type="none" w="med" len="med"/>
                    </a:lnT>
                    <a:lnB w="12700" cap="flat" cmpd="sng" algn="ctr">
                      <a:solidFill>
                        <a:srgbClr val="7C521A"/>
                      </a:solidFill>
                      <a:prstDash val="solid"/>
                      <a:round/>
                      <a:headEnd type="none" w="med" len="med"/>
                      <a:tailEnd type="none" w="med" len="med"/>
                    </a:lnB>
                    <a:noFill/>
                  </a:tcPr>
                </a:tc>
                <a:tc>
                  <a:txBody>
                    <a:bodyPr/>
                    <a:lstStyle/>
                    <a:p>
                      <a:r>
                        <a:rPr kumimoji="1" lang="en-US" altLang="ja-JP" sz="1000" b="1" dirty="0">
                          <a:latin typeface="HG丸ｺﾞｼｯｸM-PRO" panose="020F0600000000000000" pitchFamily="50" charset="-128"/>
                          <a:ea typeface="HG丸ｺﾞｼｯｸM-PRO" panose="020F0600000000000000" pitchFamily="50" charset="-128"/>
                        </a:rPr>
                        <a:t>3</a:t>
                      </a:r>
                    </a:p>
                  </a:txBody>
                  <a:tcPr>
                    <a:lnL w="12700" cap="flat" cmpd="sng" algn="ctr">
                      <a:solidFill>
                        <a:srgbClr val="7C521A"/>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38100" cap="flat" cmpd="sng" algn="ctr">
                      <a:solidFill>
                        <a:srgbClr val="856243"/>
                      </a:solidFill>
                      <a:prstDash val="solid"/>
                      <a:round/>
                      <a:headEnd type="none" w="med" len="med"/>
                      <a:tailEnd type="none" w="med" len="med"/>
                    </a:lnT>
                    <a:lnB w="12700" cap="flat" cmpd="sng" algn="ctr">
                      <a:solidFill>
                        <a:srgbClr val="7C521A"/>
                      </a:solidFill>
                      <a:prstDash val="solid"/>
                      <a:round/>
                      <a:headEnd type="none" w="med" len="med"/>
                      <a:tailEnd type="none" w="med" len="med"/>
                    </a:lnB>
                    <a:noFill/>
                  </a:tcPr>
                </a:tc>
                <a:tc>
                  <a:txBody>
                    <a:bodyPr/>
                    <a:lstStyle/>
                    <a:p>
                      <a:r>
                        <a:rPr kumimoji="1" lang="en-US" altLang="ja-JP" sz="1000" b="1" dirty="0">
                          <a:latin typeface="HG丸ｺﾞｼｯｸM-PRO" panose="020F0600000000000000" pitchFamily="50" charset="-128"/>
                          <a:ea typeface="HG丸ｺﾞｼｯｸM-PRO" panose="020F0600000000000000" pitchFamily="50" charset="-128"/>
                        </a:rPr>
                        <a:t>4</a:t>
                      </a:r>
                      <a:endParaRPr kumimoji="1" lang="ja-JP" altLang="en-US" sz="1000" b="1" dirty="0">
                        <a:latin typeface="HG丸ｺﾞｼｯｸM-PRO" panose="020F0600000000000000" pitchFamily="50" charset="-128"/>
                        <a:ea typeface="HG丸ｺﾞｼｯｸM-PRO" panose="020F0600000000000000" pitchFamily="50" charset="-128"/>
                      </a:endParaRPr>
                    </a:p>
                  </a:txBody>
                  <a:tcPr>
                    <a:lnL w="12700" cap="flat" cmpd="sng" algn="ctr">
                      <a:solidFill>
                        <a:schemeClr val="accent2">
                          <a:lumMod val="50000"/>
                        </a:schemeClr>
                      </a:solidFill>
                      <a:prstDash val="solid"/>
                      <a:round/>
                      <a:headEnd type="none" w="med" len="med"/>
                      <a:tailEnd type="none" w="med" len="med"/>
                    </a:lnL>
                    <a:lnR w="12700" cap="flat" cmpd="sng" algn="ctr">
                      <a:solidFill>
                        <a:srgbClr val="7C521A"/>
                      </a:solidFill>
                      <a:prstDash val="solid"/>
                      <a:round/>
                      <a:headEnd type="none" w="med" len="med"/>
                      <a:tailEnd type="none" w="med" len="med"/>
                    </a:lnR>
                    <a:lnT w="38100" cap="flat" cmpd="sng" algn="ctr">
                      <a:solidFill>
                        <a:srgbClr val="856243"/>
                      </a:solidFill>
                      <a:prstDash val="solid"/>
                      <a:round/>
                      <a:headEnd type="none" w="med" len="med"/>
                      <a:tailEnd type="none" w="med" len="med"/>
                    </a:lnT>
                    <a:lnB w="12700" cap="flat" cmpd="sng" algn="ctr">
                      <a:solidFill>
                        <a:srgbClr val="7C521A"/>
                      </a:solidFill>
                      <a:prstDash val="solid"/>
                      <a:round/>
                      <a:headEnd type="none" w="med" len="med"/>
                      <a:tailEnd type="none" w="med" len="med"/>
                    </a:lnB>
                    <a:noFill/>
                  </a:tcPr>
                </a:tc>
                <a:tc>
                  <a:txBody>
                    <a:bodyPr/>
                    <a:lstStyle/>
                    <a:p>
                      <a:r>
                        <a:rPr kumimoji="1" lang="en-US" altLang="ja-JP" sz="1000" b="1" dirty="0">
                          <a:latin typeface="HG丸ｺﾞｼｯｸM-PRO" panose="020F0600000000000000" pitchFamily="50" charset="-128"/>
                          <a:ea typeface="HG丸ｺﾞｼｯｸM-PRO" panose="020F0600000000000000" pitchFamily="50" charset="-128"/>
                        </a:rPr>
                        <a:t>5</a:t>
                      </a:r>
                    </a:p>
                  </a:txBody>
                  <a:tcPr>
                    <a:lnL w="12700" cap="flat" cmpd="sng" algn="ctr">
                      <a:solidFill>
                        <a:srgbClr val="7C521A"/>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38100" cap="flat" cmpd="sng" algn="ctr">
                      <a:solidFill>
                        <a:srgbClr val="856243"/>
                      </a:solidFill>
                      <a:prstDash val="solid"/>
                      <a:round/>
                      <a:headEnd type="none" w="med" len="med"/>
                      <a:tailEnd type="none" w="med" len="med"/>
                    </a:lnT>
                    <a:lnB w="12700" cap="flat" cmpd="sng" algn="ctr">
                      <a:solidFill>
                        <a:schemeClr val="accent4">
                          <a:lumMod val="50000"/>
                        </a:schemeClr>
                      </a:solidFill>
                      <a:prstDash val="solid"/>
                      <a:round/>
                      <a:headEnd type="none" w="med" len="med"/>
                      <a:tailEnd type="none" w="med" len="med"/>
                    </a:lnB>
                    <a:noFill/>
                  </a:tcPr>
                </a:tc>
                <a:tc>
                  <a:txBody>
                    <a:bodyPr/>
                    <a:lstStyle/>
                    <a:p>
                      <a:r>
                        <a:rPr kumimoji="1" lang="en-US" altLang="ja-JP" sz="1000" b="1" dirty="0">
                          <a:latin typeface="HG丸ｺﾞｼｯｸM-PRO" panose="020F0600000000000000" pitchFamily="50" charset="-128"/>
                          <a:ea typeface="HG丸ｺﾞｼｯｸM-PRO" panose="020F0600000000000000" pitchFamily="50" charset="-128"/>
                        </a:rPr>
                        <a:t>6</a:t>
                      </a:r>
                    </a:p>
                    <a:p>
                      <a:endParaRPr kumimoji="1" lang="ja-JP" altLang="en-US" sz="900" b="1" dirty="0">
                        <a:latin typeface="HG丸ｺﾞｼｯｸM-PRO" panose="020F0600000000000000" pitchFamily="50" charset="-128"/>
                        <a:ea typeface="HG丸ｺﾞｼｯｸM-PRO" panose="020F0600000000000000" pitchFamily="50" charset="-128"/>
                      </a:endParaRPr>
                    </a:p>
                  </a:txBody>
                  <a:tcPr>
                    <a:lnL w="12700" cap="flat" cmpd="sng" algn="ctr">
                      <a:solidFill>
                        <a:schemeClr val="accent2">
                          <a:lumMod val="50000"/>
                        </a:schemeClr>
                      </a:solidFill>
                      <a:prstDash val="solid"/>
                      <a:round/>
                      <a:headEnd type="none" w="med" len="med"/>
                      <a:tailEnd type="none" w="med" len="med"/>
                    </a:lnL>
                    <a:lnR w="38100" cap="flat" cmpd="sng" algn="ctr">
                      <a:solidFill>
                        <a:srgbClr val="827254"/>
                      </a:solidFill>
                      <a:prstDash val="solid"/>
                      <a:round/>
                      <a:headEnd type="none" w="med" len="med"/>
                      <a:tailEnd type="none" w="med" len="med"/>
                    </a:lnR>
                    <a:lnT w="38100" cap="flat" cmpd="sng" algn="ctr">
                      <a:solidFill>
                        <a:srgbClr val="856243"/>
                      </a:solidFill>
                      <a:prstDash val="solid"/>
                      <a:round/>
                      <a:headEnd type="none" w="med" len="med"/>
                      <a:tailEnd type="none" w="med" len="med"/>
                    </a:lnT>
                    <a:lnB w="12700" cap="flat" cmpd="sng" algn="ctr">
                      <a:solidFill>
                        <a:schemeClr val="accent4">
                          <a:lumMod val="50000"/>
                        </a:schemeClr>
                      </a:solidFill>
                      <a:prstDash val="solid"/>
                      <a:round/>
                      <a:headEnd type="none" w="med" len="med"/>
                      <a:tailEnd type="none" w="med" len="med"/>
                    </a:lnB>
                    <a:solidFill>
                      <a:srgbClr val="FFCACA"/>
                    </a:solidFill>
                  </a:tcPr>
                </a:tc>
                <a:extLst>
                  <a:ext uri="{0D108BD9-81ED-4DB2-BD59-A6C34878D82A}">
                    <a16:rowId xmlns:a16="http://schemas.microsoft.com/office/drawing/2014/main" val="3350641097"/>
                  </a:ext>
                </a:extLst>
              </a:tr>
              <a:tr h="631493">
                <a:tc>
                  <a:txBody>
                    <a:bodyPr/>
                    <a:lstStyle/>
                    <a:p>
                      <a:r>
                        <a:rPr kumimoji="1" lang="en-US" altLang="ja-JP" sz="1000" b="1" dirty="0">
                          <a:latin typeface="HG丸ｺﾞｼｯｸM-PRO" panose="020F0600000000000000" pitchFamily="50" charset="-128"/>
                          <a:ea typeface="HG丸ｺﾞｼｯｸM-PRO" panose="020F0600000000000000" pitchFamily="50" charset="-128"/>
                        </a:rPr>
                        <a:t>7</a:t>
                      </a:r>
                    </a:p>
                    <a:p>
                      <a:endParaRPr kumimoji="1" lang="ja-JP" altLang="en-US" sz="1000" b="1" dirty="0">
                        <a:latin typeface="HG丸ｺﾞｼｯｸM-PRO" panose="020F0600000000000000" pitchFamily="50" charset="-128"/>
                        <a:ea typeface="HG丸ｺﾞｼｯｸM-PRO" panose="020F0600000000000000" pitchFamily="50" charset="-128"/>
                      </a:endParaRPr>
                    </a:p>
                  </a:txBody>
                  <a:tcPr>
                    <a:lnL w="38100" cap="flat" cmpd="sng" algn="ctr">
                      <a:solidFill>
                        <a:srgbClr val="856243"/>
                      </a:solidFill>
                      <a:prstDash val="solid"/>
                      <a:round/>
                      <a:headEnd type="none" w="med" len="med"/>
                      <a:tailEnd type="none" w="med" len="med"/>
                    </a:lnL>
                    <a:lnR w="12700" cap="flat" cmpd="sng" algn="ctr">
                      <a:solidFill>
                        <a:srgbClr val="856243"/>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127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b="1" dirty="0">
                          <a:latin typeface="HG丸ｺﾞｼｯｸM-PRO" panose="020F0600000000000000" pitchFamily="50" charset="-128"/>
                          <a:ea typeface="HG丸ｺﾞｼｯｸM-PRO" panose="020F0600000000000000" pitchFamily="50" charset="-128"/>
                        </a:rPr>
                        <a:t>8</a:t>
                      </a:r>
                      <a:endParaRPr kumimoji="1" lang="ja-JP" altLang="en-US" sz="1000" b="1" dirty="0">
                        <a:latin typeface="HG丸ｺﾞｼｯｸM-PRO" panose="020F0600000000000000" pitchFamily="50" charset="-128"/>
                        <a:ea typeface="HG丸ｺﾞｼｯｸM-PRO" panose="020F0600000000000000" pitchFamily="50" charset="-128"/>
                      </a:endParaRPr>
                    </a:p>
                  </a:txBody>
                  <a:tcPr>
                    <a:lnL w="12700" cap="flat" cmpd="sng" algn="ctr">
                      <a:solidFill>
                        <a:srgbClr val="856243"/>
                      </a:solidFill>
                      <a:prstDash val="solid"/>
                      <a:round/>
                      <a:headEnd type="none" w="med" len="med"/>
                      <a:tailEnd type="none" w="med" len="med"/>
                    </a:lnL>
                    <a:lnR w="12700" cap="flat" cmpd="sng" algn="ctr">
                      <a:solidFill>
                        <a:schemeClr val="accent4">
                          <a:lumMod val="50000"/>
                        </a:schemeClr>
                      </a:solidFill>
                      <a:prstDash val="solid"/>
                      <a:round/>
                      <a:headEnd type="none" w="med" len="med"/>
                      <a:tailEnd type="none" w="med" len="med"/>
                    </a:lnR>
                    <a:lnT w="12700" cap="flat" cmpd="sng" algn="ctr">
                      <a:solidFill>
                        <a:srgbClr val="7C521A"/>
                      </a:solidFill>
                      <a:prstDash val="solid"/>
                      <a:round/>
                      <a:headEnd type="none" w="med" len="med"/>
                      <a:tailEnd type="none" w="med" len="med"/>
                    </a:lnT>
                    <a:lnB w="127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b="1" dirty="0">
                          <a:latin typeface="HG丸ｺﾞｼｯｸM-PRO" panose="020F0600000000000000" pitchFamily="50" charset="-128"/>
                          <a:ea typeface="HG丸ｺﾞｼｯｸM-PRO" panose="020F0600000000000000" pitchFamily="50" charset="-128"/>
                        </a:rPr>
                        <a:t>9</a:t>
                      </a:r>
                    </a:p>
                    <a:p>
                      <a:endParaRPr kumimoji="1" lang="en-US" altLang="ja-JP" sz="1000" b="1" dirty="0">
                        <a:latin typeface="HG丸ｺﾞｼｯｸM-PRO" panose="020F0600000000000000" pitchFamily="50" charset="-128"/>
                        <a:ea typeface="HG丸ｺﾞｼｯｸM-PRO" panose="020F0600000000000000" pitchFamily="50" charset="-128"/>
                      </a:endParaRPr>
                    </a:p>
                  </a:txBody>
                  <a:tcPr>
                    <a:lnL w="12700" cap="flat" cmpd="sng" algn="ctr">
                      <a:solidFill>
                        <a:schemeClr val="accent4">
                          <a:lumMod val="50000"/>
                        </a:schemeClr>
                      </a:solidFill>
                      <a:prstDash val="solid"/>
                      <a:round/>
                      <a:headEnd type="none" w="med" len="med"/>
                      <a:tailEnd type="none" w="med" len="med"/>
                    </a:lnL>
                    <a:lnR w="12700" cap="flat" cmpd="sng" algn="ctr">
                      <a:solidFill>
                        <a:srgbClr val="856243"/>
                      </a:solidFill>
                      <a:prstDash val="solid"/>
                      <a:round/>
                      <a:headEnd type="none" w="med" len="med"/>
                      <a:tailEnd type="none" w="med" len="med"/>
                    </a:lnR>
                    <a:lnT w="12700" cap="flat" cmpd="sng" algn="ctr">
                      <a:solidFill>
                        <a:srgbClr val="7C521A"/>
                      </a:solidFill>
                      <a:prstDash val="solid"/>
                      <a:round/>
                      <a:headEnd type="none" w="med" len="med"/>
                      <a:tailEnd type="none" w="med" len="med"/>
                    </a:lnT>
                    <a:lnB w="127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b="1" dirty="0">
                          <a:latin typeface="HG丸ｺﾞｼｯｸM-PRO" panose="020F0600000000000000" pitchFamily="50" charset="-128"/>
                          <a:ea typeface="HG丸ｺﾞｼｯｸM-PRO" panose="020F0600000000000000" pitchFamily="50" charset="-128"/>
                        </a:rPr>
                        <a:t>10</a:t>
                      </a:r>
                      <a:endParaRPr kumimoji="1" lang="ja-JP" altLang="en-US" sz="1000" b="1" dirty="0">
                        <a:latin typeface="HG丸ｺﾞｼｯｸM-PRO" panose="020F0600000000000000" pitchFamily="50" charset="-128"/>
                        <a:ea typeface="HG丸ｺﾞｼｯｸM-PRO" panose="020F0600000000000000" pitchFamily="50" charset="-128"/>
                      </a:endParaRPr>
                    </a:p>
                  </a:txBody>
                  <a:tcPr>
                    <a:lnL w="12700" cap="flat" cmpd="sng" algn="ctr">
                      <a:solidFill>
                        <a:srgbClr val="856243"/>
                      </a:solidFill>
                      <a:prstDash val="solid"/>
                      <a:round/>
                      <a:headEnd type="none" w="med" len="med"/>
                      <a:tailEnd type="none" w="med" len="med"/>
                    </a:lnL>
                    <a:lnR w="12700" cap="flat" cmpd="sng" algn="ctr">
                      <a:solidFill>
                        <a:schemeClr val="accent4">
                          <a:lumMod val="50000"/>
                        </a:schemeClr>
                      </a:solidFill>
                      <a:prstDash val="solid"/>
                      <a:round/>
                      <a:headEnd type="none" w="med" len="med"/>
                      <a:tailEnd type="none" w="med" len="med"/>
                    </a:lnR>
                    <a:lnT w="12700" cap="flat" cmpd="sng" algn="ctr">
                      <a:solidFill>
                        <a:srgbClr val="7C521A"/>
                      </a:solidFill>
                      <a:prstDash val="solid"/>
                      <a:round/>
                      <a:headEnd type="none" w="med" len="med"/>
                      <a:tailEnd type="none" w="med" len="med"/>
                    </a:lnT>
                    <a:lnB w="12700" cap="flat" cmpd="sng" algn="ctr">
                      <a:solidFill>
                        <a:srgbClr val="85624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b="1" dirty="0">
                          <a:latin typeface="HG丸ｺﾞｼｯｸM-PRO" panose="020F0600000000000000" pitchFamily="50" charset="-128"/>
                          <a:ea typeface="HG丸ｺﾞｼｯｸM-PRO" panose="020F0600000000000000" pitchFamily="50" charset="-128"/>
                        </a:rPr>
                        <a:t>11</a:t>
                      </a:r>
                      <a:endParaRPr kumimoji="1" lang="ja-JP" altLang="en-US" sz="1000" b="1" dirty="0">
                        <a:latin typeface="HG丸ｺﾞｼｯｸM-PRO" panose="020F0600000000000000" pitchFamily="50" charset="-128"/>
                        <a:ea typeface="HG丸ｺﾞｼｯｸM-PRO" panose="020F0600000000000000" pitchFamily="50" charset="-128"/>
                      </a:endParaRPr>
                    </a:p>
                  </a:txBody>
                  <a:tcPr>
                    <a:lnL w="12700" cap="flat" cmpd="sng" algn="ctr">
                      <a:solidFill>
                        <a:schemeClr val="accent4">
                          <a:lumMod val="50000"/>
                        </a:schemeClr>
                      </a:solidFill>
                      <a:prstDash val="solid"/>
                      <a:round/>
                      <a:headEnd type="none" w="med" len="med"/>
                      <a:tailEnd type="none" w="med" len="med"/>
                    </a:lnL>
                    <a:lnR w="12700" cap="flat" cmpd="sng" algn="ctr">
                      <a:solidFill>
                        <a:srgbClr val="7C521A"/>
                      </a:solidFill>
                      <a:prstDash val="solid"/>
                      <a:round/>
                      <a:headEnd type="none" w="med" len="med"/>
                      <a:tailEnd type="none" w="med" len="med"/>
                    </a:lnR>
                    <a:lnT w="12700" cap="flat" cmpd="sng" algn="ctr">
                      <a:solidFill>
                        <a:srgbClr val="7C521A"/>
                      </a:solidFill>
                      <a:prstDash val="solid"/>
                      <a:round/>
                      <a:headEnd type="none" w="med" len="med"/>
                      <a:tailEnd type="none" w="med" len="med"/>
                    </a:lnT>
                    <a:lnB w="12700" cap="flat" cmpd="sng" algn="ctr">
                      <a:solidFill>
                        <a:srgbClr val="85624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b="1" dirty="0">
                          <a:latin typeface="HG丸ｺﾞｼｯｸM-PRO" panose="020F0600000000000000" pitchFamily="50" charset="-128"/>
                          <a:ea typeface="HG丸ｺﾞｼｯｸM-PRO" panose="020F0600000000000000" pitchFamily="50" charset="-128"/>
                        </a:rPr>
                        <a:t>12</a:t>
                      </a:r>
                    </a:p>
                  </a:txBody>
                  <a:tcPr>
                    <a:lnL w="12700" cap="flat" cmpd="sng" algn="ctr">
                      <a:solidFill>
                        <a:srgbClr val="7C521A"/>
                      </a:solidFill>
                      <a:prstDash val="solid"/>
                      <a:round/>
                      <a:headEnd type="none" w="med" len="med"/>
                      <a:tailEnd type="none" w="med" len="med"/>
                    </a:lnL>
                    <a:lnR w="12700" cap="flat" cmpd="sng" algn="ctr">
                      <a:solidFill>
                        <a:srgbClr val="856243"/>
                      </a:solidFill>
                      <a:prstDash val="solid"/>
                      <a:round/>
                      <a:headEnd type="none" w="med" len="med"/>
                      <a:tailEnd type="none" w="med" len="med"/>
                    </a:lnR>
                    <a:lnT w="12700" cap="flat" cmpd="sng" algn="ctr">
                      <a:solidFill>
                        <a:schemeClr val="accent4">
                          <a:lumMod val="50000"/>
                        </a:schemeClr>
                      </a:solidFill>
                      <a:prstDash val="solid"/>
                      <a:round/>
                      <a:headEnd type="none" w="med" len="med"/>
                      <a:tailEnd type="none" w="med" len="med"/>
                    </a:lnT>
                    <a:lnB w="12700" cap="flat" cmpd="sng" algn="ctr">
                      <a:solidFill>
                        <a:srgbClr val="85624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b="1" dirty="0">
                          <a:latin typeface="HG丸ｺﾞｼｯｸM-PRO" panose="020F0600000000000000" pitchFamily="50" charset="-128"/>
                          <a:ea typeface="HG丸ｺﾞｼｯｸM-PRO" panose="020F0600000000000000" pitchFamily="50" charset="-128"/>
                        </a:rPr>
                        <a:t>13</a:t>
                      </a:r>
                      <a:endParaRPr kumimoji="1" lang="ja-JP" altLang="en-US" sz="1000" b="1" dirty="0">
                        <a:latin typeface="HG丸ｺﾞｼｯｸM-PRO" panose="020F0600000000000000" pitchFamily="50" charset="-128"/>
                        <a:ea typeface="HG丸ｺﾞｼｯｸM-PRO" panose="020F0600000000000000" pitchFamily="50" charset="-128"/>
                      </a:endParaRPr>
                    </a:p>
                  </a:txBody>
                  <a:tcPr>
                    <a:lnL w="12700" cap="flat" cmpd="sng" algn="ctr">
                      <a:solidFill>
                        <a:srgbClr val="856243"/>
                      </a:solidFill>
                      <a:prstDash val="solid"/>
                      <a:round/>
                      <a:headEnd type="none" w="med" len="med"/>
                      <a:tailEnd type="none" w="med" len="med"/>
                    </a:lnL>
                    <a:lnR w="38100" cap="flat" cmpd="sng" algn="ctr">
                      <a:solidFill>
                        <a:srgbClr val="856243"/>
                      </a:solidFill>
                      <a:prstDash val="solid"/>
                      <a:round/>
                      <a:headEnd type="none" w="med" len="med"/>
                      <a:tailEnd type="none" w="med" len="med"/>
                    </a:lnR>
                    <a:lnT w="12700" cap="flat" cmpd="sng" algn="ctr">
                      <a:solidFill>
                        <a:schemeClr val="accent4">
                          <a:lumMod val="50000"/>
                        </a:schemeClr>
                      </a:solidFill>
                      <a:prstDash val="solid"/>
                      <a:round/>
                      <a:headEnd type="none" w="med" len="med"/>
                      <a:tailEnd type="none" w="med" len="med"/>
                    </a:lnT>
                    <a:lnB w="12700" cap="flat" cmpd="sng" algn="ctr">
                      <a:solidFill>
                        <a:srgbClr val="856243"/>
                      </a:solidFill>
                      <a:prstDash val="solid"/>
                      <a:round/>
                      <a:headEnd type="none" w="med" len="med"/>
                      <a:tailEnd type="none" w="med" len="med"/>
                    </a:lnB>
                    <a:lnTlToBr w="12700" cmpd="sng">
                      <a:noFill/>
                      <a:prstDash val="solid"/>
                    </a:lnTlToBr>
                    <a:lnBlToTr w="12700" cmpd="sng">
                      <a:noFill/>
                      <a:prstDash val="solid"/>
                    </a:lnBlToTr>
                    <a:solidFill>
                      <a:srgbClr val="FFCACA"/>
                    </a:solidFill>
                  </a:tcPr>
                </a:tc>
                <a:extLst>
                  <a:ext uri="{0D108BD9-81ED-4DB2-BD59-A6C34878D82A}">
                    <a16:rowId xmlns:a16="http://schemas.microsoft.com/office/drawing/2014/main" val="2223614093"/>
                  </a:ext>
                </a:extLst>
              </a:tr>
              <a:tr h="687562">
                <a:tc>
                  <a:txBody>
                    <a:bodyPr/>
                    <a:lstStyle/>
                    <a:p>
                      <a:r>
                        <a:rPr kumimoji="1" lang="en-US" altLang="ja-JP" sz="1000" b="1" dirty="0">
                          <a:latin typeface="HG丸ｺﾞｼｯｸM-PRO" panose="020F0600000000000000" pitchFamily="50" charset="-128"/>
                          <a:ea typeface="HG丸ｺﾞｼｯｸM-PRO" panose="020F0600000000000000" pitchFamily="50" charset="-128"/>
                        </a:rPr>
                        <a:t>14</a:t>
                      </a:r>
                      <a:endParaRPr kumimoji="1" lang="ja-JP" altLang="en-US" sz="1000" b="1" dirty="0">
                        <a:latin typeface="HG丸ｺﾞｼｯｸM-PRO" panose="020F0600000000000000" pitchFamily="50" charset="-128"/>
                        <a:ea typeface="HG丸ｺﾞｼｯｸM-PRO" panose="020F0600000000000000" pitchFamily="50" charset="-128"/>
                      </a:endParaRPr>
                    </a:p>
                  </a:txBody>
                  <a:tcPr>
                    <a:lnL w="38100" cap="flat" cmpd="sng" algn="ctr">
                      <a:solidFill>
                        <a:srgbClr val="856243"/>
                      </a:solidFill>
                      <a:prstDash val="solid"/>
                      <a:round/>
                      <a:headEnd type="none" w="med" len="med"/>
                      <a:tailEnd type="none" w="med" len="med"/>
                    </a:lnL>
                    <a:lnR w="12700" cap="flat" cmpd="sng" algn="ctr">
                      <a:solidFill>
                        <a:srgbClr val="856243"/>
                      </a:solidFill>
                      <a:prstDash val="solid"/>
                      <a:round/>
                      <a:headEnd type="none" w="med" len="med"/>
                      <a:tailEnd type="none" w="med" len="med"/>
                    </a:lnR>
                    <a:lnT w="12700" cap="flat" cmpd="sng" algn="ctr">
                      <a:solidFill>
                        <a:schemeClr val="accent4">
                          <a:lumMod val="50000"/>
                        </a:schemeClr>
                      </a:solidFill>
                      <a:prstDash val="solid"/>
                      <a:round/>
                      <a:headEnd type="none" w="med" len="med"/>
                      <a:tailEnd type="none" w="med" len="med"/>
                    </a:lnT>
                    <a:lnB w="12700" cap="flat" cmpd="sng" algn="ctr">
                      <a:solidFill>
                        <a:srgbClr val="85624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b="1" dirty="0">
                          <a:latin typeface="HG丸ｺﾞｼｯｸM-PRO" panose="020F0600000000000000" pitchFamily="50" charset="-128"/>
                          <a:ea typeface="HG丸ｺﾞｼｯｸM-PRO" panose="020F0600000000000000" pitchFamily="50" charset="-128"/>
                        </a:rPr>
                        <a:t>15</a:t>
                      </a:r>
                      <a:endParaRPr kumimoji="1" lang="ja-JP" altLang="en-US" sz="1000" b="1" dirty="0">
                        <a:latin typeface="HG丸ｺﾞｼｯｸM-PRO" panose="020F0600000000000000" pitchFamily="50" charset="-128"/>
                        <a:ea typeface="HG丸ｺﾞｼｯｸM-PRO" panose="020F0600000000000000" pitchFamily="50" charset="-128"/>
                      </a:endParaRPr>
                    </a:p>
                  </a:txBody>
                  <a:tcPr>
                    <a:lnL w="12700" cap="flat" cmpd="sng" algn="ctr">
                      <a:solidFill>
                        <a:srgbClr val="856243"/>
                      </a:solidFill>
                      <a:prstDash val="solid"/>
                      <a:round/>
                      <a:headEnd type="none" w="med" len="med"/>
                      <a:tailEnd type="none" w="med" len="med"/>
                    </a:lnL>
                    <a:lnR w="12700" cap="flat" cmpd="sng" algn="ctr">
                      <a:solidFill>
                        <a:srgbClr val="856243"/>
                      </a:solidFill>
                      <a:prstDash val="solid"/>
                      <a:round/>
                      <a:headEnd type="none" w="med" len="med"/>
                      <a:tailEnd type="none" w="med" len="med"/>
                    </a:lnR>
                    <a:lnT w="12700" cap="flat" cmpd="sng" algn="ctr">
                      <a:solidFill>
                        <a:schemeClr val="accent4">
                          <a:lumMod val="50000"/>
                        </a:schemeClr>
                      </a:solidFill>
                      <a:prstDash val="solid"/>
                      <a:round/>
                      <a:headEnd type="none" w="med" len="med"/>
                      <a:tailEnd type="none" w="med" len="med"/>
                    </a:lnT>
                    <a:lnB w="12700" cap="flat" cmpd="sng" algn="ctr">
                      <a:solidFill>
                        <a:srgbClr val="85624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b="1" dirty="0">
                          <a:latin typeface="HG丸ｺﾞｼｯｸM-PRO" panose="020F0600000000000000" pitchFamily="50" charset="-128"/>
                          <a:ea typeface="HG丸ｺﾞｼｯｸM-PRO" panose="020F0600000000000000" pitchFamily="50" charset="-128"/>
                        </a:rPr>
                        <a:t>16</a:t>
                      </a:r>
                    </a:p>
                    <a:p>
                      <a:endParaRPr kumimoji="1" lang="en-US" altLang="ja-JP" sz="1000" b="1" dirty="0">
                        <a:latin typeface="HG丸ｺﾞｼｯｸM-PRO" panose="020F0600000000000000" pitchFamily="50" charset="-128"/>
                        <a:ea typeface="HG丸ｺﾞｼｯｸM-PRO" panose="020F0600000000000000" pitchFamily="50" charset="-128"/>
                      </a:endParaRPr>
                    </a:p>
                  </a:txBody>
                  <a:tcPr>
                    <a:lnL w="12700" cap="flat" cmpd="sng" algn="ctr">
                      <a:solidFill>
                        <a:srgbClr val="856243"/>
                      </a:solidFill>
                      <a:prstDash val="solid"/>
                      <a:round/>
                      <a:headEnd type="none" w="med" len="med"/>
                      <a:tailEnd type="none" w="med" len="med"/>
                    </a:lnL>
                    <a:lnR w="12700" cap="flat" cmpd="sng" algn="ctr">
                      <a:solidFill>
                        <a:srgbClr val="856243"/>
                      </a:solidFill>
                      <a:prstDash val="solid"/>
                      <a:round/>
                      <a:headEnd type="none" w="med" len="med"/>
                      <a:tailEnd type="none" w="med" len="med"/>
                    </a:lnR>
                    <a:lnT w="12700" cap="flat" cmpd="sng" algn="ctr">
                      <a:solidFill>
                        <a:schemeClr val="accent4">
                          <a:lumMod val="50000"/>
                        </a:schemeClr>
                      </a:solidFill>
                      <a:prstDash val="solid"/>
                      <a:round/>
                      <a:headEnd type="none" w="med" len="med"/>
                      <a:tailEnd type="none" w="med" len="med"/>
                    </a:lnT>
                    <a:lnB w="12700" cap="flat" cmpd="sng" algn="ctr">
                      <a:solidFill>
                        <a:srgbClr val="85624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b="1" dirty="0">
                          <a:latin typeface="HG丸ｺﾞｼｯｸM-PRO" panose="020F0600000000000000" pitchFamily="50" charset="-128"/>
                          <a:ea typeface="HG丸ｺﾞｼｯｸM-PRO" panose="020F0600000000000000" pitchFamily="50" charset="-128"/>
                        </a:rPr>
                        <a:t>17</a:t>
                      </a:r>
                      <a:endParaRPr kumimoji="1" lang="ja-JP" altLang="en-US" sz="1000" b="1" dirty="0">
                        <a:latin typeface="HG丸ｺﾞｼｯｸM-PRO" panose="020F0600000000000000" pitchFamily="50" charset="-128"/>
                        <a:ea typeface="HG丸ｺﾞｼｯｸM-PRO" panose="020F0600000000000000" pitchFamily="50" charset="-128"/>
                      </a:endParaRPr>
                    </a:p>
                    <a:p>
                      <a:endParaRPr kumimoji="1" lang="ja-JP" altLang="en-US" sz="900" b="1" dirty="0">
                        <a:latin typeface="HG丸ｺﾞｼｯｸM-PRO" panose="020F0600000000000000" pitchFamily="50" charset="-128"/>
                        <a:ea typeface="HG丸ｺﾞｼｯｸM-PRO" panose="020F0600000000000000" pitchFamily="50" charset="-128"/>
                      </a:endParaRPr>
                    </a:p>
                  </a:txBody>
                  <a:tcPr>
                    <a:lnL w="12700" cap="flat" cmpd="sng" algn="ctr">
                      <a:solidFill>
                        <a:srgbClr val="856243"/>
                      </a:solidFill>
                      <a:prstDash val="solid"/>
                      <a:round/>
                      <a:headEnd type="none" w="med" len="med"/>
                      <a:tailEnd type="none" w="med" len="med"/>
                    </a:lnL>
                    <a:lnR w="12700" cap="flat" cmpd="sng" algn="ctr">
                      <a:solidFill>
                        <a:srgbClr val="856243"/>
                      </a:solidFill>
                      <a:prstDash val="solid"/>
                      <a:round/>
                      <a:headEnd type="none" w="med" len="med"/>
                      <a:tailEnd type="none" w="med" len="med"/>
                    </a:lnR>
                    <a:lnT w="12700" cap="flat" cmpd="sng" algn="ctr">
                      <a:solidFill>
                        <a:srgbClr val="856243"/>
                      </a:solidFill>
                      <a:prstDash val="solid"/>
                      <a:round/>
                      <a:headEnd type="none" w="med" len="med"/>
                      <a:tailEnd type="none" w="med" len="med"/>
                    </a:lnT>
                    <a:lnB w="12700" cap="flat" cmpd="sng" algn="ctr">
                      <a:solidFill>
                        <a:srgbClr val="85624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b="1" dirty="0">
                          <a:latin typeface="HG丸ｺﾞｼｯｸM-PRO" panose="020F0600000000000000" pitchFamily="50" charset="-128"/>
                          <a:ea typeface="HG丸ｺﾞｼｯｸM-PRO" panose="020F0600000000000000" pitchFamily="50" charset="-128"/>
                        </a:rPr>
                        <a:t>18</a:t>
                      </a:r>
                    </a:p>
                    <a:p>
                      <a:endParaRPr kumimoji="1" lang="ja-JP" altLang="en-US" sz="1000" b="1" dirty="0">
                        <a:latin typeface="HG丸ｺﾞｼｯｸM-PRO" panose="020F0600000000000000" pitchFamily="50" charset="-128"/>
                        <a:ea typeface="HG丸ｺﾞｼｯｸM-PRO" panose="020F0600000000000000" pitchFamily="50" charset="-128"/>
                      </a:endParaRPr>
                    </a:p>
                  </a:txBody>
                  <a:tcPr>
                    <a:lnL w="12700" cap="flat" cmpd="sng" algn="ctr">
                      <a:solidFill>
                        <a:srgbClr val="856243"/>
                      </a:solidFill>
                      <a:prstDash val="solid"/>
                      <a:round/>
                      <a:headEnd type="none" w="med" len="med"/>
                      <a:tailEnd type="none" w="med" len="med"/>
                    </a:lnL>
                    <a:lnR w="12700" cap="flat" cmpd="sng" algn="ctr">
                      <a:solidFill>
                        <a:srgbClr val="856243"/>
                      </a:solidFill>
                      <a:prstDash val="solid"/>
                      <a:round/>
                      <a:headEnd type="none" w="med" len="med"/>
                      <a:tailEnd type="none" w="med" len="med"/>
                    </a:lnR>
                    <a:lnT w="12700" cap="flat" cmpd="sng" algn="ctr">
                      <a:solidFill>
                        <a:srgbClr val="856243"/>
                      </a:solidFill>
                      <a:prstDash val="solid"/>
                      <a:round/>
                      <a:headEnd type="none" w="med" len="med"/>
                      <a:tailEnd type="none" w="med" len="med"/>
                    </a:lnT>
                    <a:lnB w="12700" cap="flat" cmpd="sng" algn="ctr">
                      <a:solidFill>
                        <a:srgbClr val="85624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b="1" dirty="0">
                          <a:latin typeface="HG丸ｺﾞｼｯｸM-PRO" panose="020F0600000000000000" pitchFamily="50" charset="-128"/>
                          <a:ea typeface="HG丸ｺﾞｼｯｸM-PRO" panose="020F0600000000000000" pitchFamily="50" charset="-128"/>
                        </a:rPr>
                        <a:t>19</a:t>
                      </a:r>
                      <a:endParaRPr kumimoji="1" lang="ja-JP" altLang="en-US" sz="1000" b="1" dirty="0">
                        <a:latin typeface="HG丸ｺﾞｼｯｸM-PRO" panose="020F0600000000000000" pitchFamily="50" charset="-128"/>
                        <a:ea typeface="HG丸ｺﾞｼｯｸM-PRO" panose="020F0600000000000000" pitchFamily="50" charset="-128"/>
                      </a:endParaRPr>
                    </a:p>
                  </a:txBody>
                  <a:tcPr>
                    <a:lnL w="12700" cap="flat" cmpd="sng" algn="ctr">
                      <a:solidFill>
                        <a:srgbClr val="856243"/>
                      </a:solidFill>
                      <a:prstDash val="solid"/>
                      <a:round/>
                      <a:headEnd type="none" w="med" len="med"/>
                      <a:tailEnd type="none" w="med" len="med"/>
                    </a:lnL>
                    <a:lnR w="12700" cap="flat" cmpd="sng" algn="ctr">
                      <a:solidFill>
                        <a:srgbClr val="856243"/>
                      </a:solidFill>
                      <a:prstDash val="solid"/>
                      <a:round/>
                      <a:headEnd type="none" w="med" len="med"/>
                      <a:tailEnd type="none" w="med" len="med"/>
                    </a:lnR>
                    <a:lnT w="12700" cap="flat" cmpd="sng" algn="ctr">
                      <a:solidFill>
                        <a:srgbClr val="856243"/>
                      </a:solidFill>
                      <a:prstDash val="solid"/>
                      <a:round/>
                      <a:headEnd type="none" w="med" len="med"/>
                      <a:tailEnd type="none" w="med" len="med"/>
                    </a:lnT>
                    <a:lnB w="12700" cap="flat" cmpd="sng" algn="ctr">
                      <a:solidFill>
                        <a:srgbClr val="85624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b="1" dirty="0">
                          <a:latin typeface="HG丸ｺﾞｼｯｸM-PRO" panose="020F0600000000000000" pitchFamily="50" charset="-128"/>
                          <a:ea typeface="HG丸ｺﾞｼｯｸM-PRO" panose="020F0600000000000000" pitchFamily="50" charset="-128"/>
                        </a:rPr>
                        <a:t>20</a:t>
                      </a:r>
                      <a:endParaRPr kumimoji="1" lang="ja-JP" altLang="en-US" sz="1000" b="1" dirty="0">
                        <a:latin typeface="HG丸ｺﾞｼｯｸM-PRO" panose="020F0600000000000000" pitchFamily="50" charset="-128"/>
                        <a:ea typeface="HG丸ｺﾞｼｯｸM-PRO" panose="020F0600000000000000" pitchFamily="50" charset="-128"/>
                      </a:endParaRPr>
                    </a:p>
                  </a:txBody>
                  <a:tcPr>
                    <a:lnL w="12700" cap="flat" cmpd="sng" algn="ctr">
                      <a:solidFill>
                        <a:srgbClr val="856243"/>
                      </a:solidFill>
                      <a:prstDash val="solid"/>
                      <a:round/>
                      <a:headEnd type="none" w="med" len="med"/>
                      <a:tailEnd type="none" w="med" len="med"/>
                    </a:lnL>
                    <a:lnR w="38100" cap="flat" cmpd="sng" algn="ctr">
                      <a:solidFill>
                        <a:srgbClr val="856243"/>
                      </a:solidFill>
                      <a:prstDash val="solid"/>
                      <a:round/>
                      <a:headEnd type="none" w="med" len="med"/>
                      <a:tailEnd type="none" w="med" len="med"/>
                    </a:lnR>
                    <a:lnT w="12700" cap="flat" cmpd="sng" algn="ctr">
                      <a:solidFill>
                        <a:srgbClr val="856243"/>
                      </a:solidFill>
                      <a:prstDash val="solid"/>
                      <a:round/>
                      <a:headEnd type="none" w="med" len="med"/>
                      <a:tailEnd type="none" w="med" len="med"/>
                    </a:lnT>
                    <a:lnB w="12700" cap="flat" cmpd="sng" algn="ctr">
                      <a:solidFill>
                        <a:srgbClr val="856243"/>
                      </a:solidFill>
                      <a:prstDash val="solid"/>
                      <a:round/>
                      <a:headEnd type="none" w="med" len="med"/>
                      <a:tailEnd type="none" w="med" len="med"/>
                    </a:lnB>
                    <a:lnTlToBr w="12700" cmpd="sng">
                      <a:noFill/>
                      <a:prstDash val="solid"/>
                    </a:lnTlToBr>
                    <a:lnBlToTr w="12700" cmpd="sng">
                      <a:noFill/>
                      <a:prstDash val="solid"/>
                    </a:lnBlToTr>
                    <a:solidFill>
                      <a:srgbClr val="FFBDBD">
                        <a:alpha val="80000"/>
                      </a:srgbClr>
                    </a:solidFill>
                  </a:tcPr>
                </a:tc>
                <a:extLst>
                  <a:ext uri="{0D108BD9-81ED-4DB2-BD59-A6C34878D82A}">
                    <a16:rowId xmlns:a16="http://schemas.microsoft.com/office/drawing/2014/main" val="1981926557"/>
                  </a:ext>
                </a:extLst>
              </a:tr>
              <a:tr h="631493">
                <a:tc>
                  <a:txBody>
                    <a:bodyPr/>
                    <a:lstStyle/>
                    <a:p>
                      <a:r>
                        <a:rPr kumimoji="1" lang="en-US" altLang="ja-JP" sz="1000" b="1" dirty="0">
                          <a:latin typeface="HG丸ｺﾞｼｯｸM-PRO" panose="020F0600000000000000" pitchFamily="50" charset="-128"/>
                          <a:ea typeface="HG丸ｺﾞｼｯｸM-PRO" panose="020F0600000000000000" pitchFamily="50" charset="-128"/>
                        </a:rPr>
                        <a:t>21</a:t>
                      </a:r>
                      <a:endParaRPr kumimoji="1" lang="ja-JP" altLang="en-US" sz="1000" b="1" dirty="0">
                        <a:latin typeface="HG丸ｺﾞｼｯｸM-PRO" panose="020F0600000000000000" pitchFamily="50" charset="-128"/>
                        <a:ea typeface="HG丸ｺﾞｼｯｸM-PRO" panose="020F0600000000000000" pitchFamily="50" charset="-128"/>
                      </a:endParaRPr>
                    </a:p>
                  </a:txBody>
                  <a:tcPr>
                    <a:lnL w="38100" cap="flat" cmpd="sng" algn="ctr">
                      <a:solidFill>
                        <a:srgbClr val="856243"/>
                      </a:solidFill>
                      <a:prstDash val="solid"/>
                      <a:round/>
                      <a:headEnd type="none" w="med" len="med"/>
                      <a:tailEnd type="none" w="med" len="med"/>
                    </a:lnL>
                    <a:lnR w="12700" cap="flat" cmpd="sng" algn="ctr">
                      <a:solidFill>
                        <a:srgbClr val="856243"/>
                      </a:solidFill>
                      <a:prstDash val="solid"/>
                      <a:round/>
                      <a:headEnd type="none" w="med" len="med"/>
                      <a:tailEnd type="none" w="med" len="med"/>
                    </a:lnR>
                    <a:lnT w="12700" cap="flat" cmpd="sng" algn="ctr">
                      <a:solidFill>
                        <a:srgbClr val="856243"/>
                      </a:solidFill>
                      <a:prstDash val="solid"/>
                      <a:round/>
                      <a:headEnd type="none" w="med" len="med"/>
                      <a:tailEnd type="none" w="med" len="med"/>
                    </a:lnT>
                    <a:lnB w="12700" cap="flat" cmpd="sng" algn="ctr">
                      <a:solidFill>
                        <a:srgbClr val="856243"/>
                      </a:solidFill>
                      <a:prstDash val="solid"/>
                      <a:round/>
                      <a:headEnd type="none" w="med" len="med"/>
                      <a:tailEnd type="none" w="med" len="med"/>
                    </a:lnB>
                    <a:lnTlToBr w="12700" cmpd="sng">
                      <a:noFill/>
                      <a:prstDash val="solid"/>
                    </a:lnTlToBr>
                    <a:lnBlToTr w="12700" cmpd="sng">
                      <a:noFill/>
                      <a:prstDash val="solid"/>
                    </a:lnBlToTr>
                    <a:solidFill>
                      <a:srgbClr val="FFCACA"/>
                    </a:solidFill>
                  </a:tcPr>
                </a:tc>
                <a:tc>
                  <a:txBody>
                    <a:bodyPr/>
                    <a:lstStyle/>
                    <a:p>
                      <a:r>
                        <a:rPr kumimoji="1" lang="en-US" altLang="ja-JP" sz="1000" b="1" dirty="0">
                          <a:latin typeface="HG丸ｺﾞｼｯｸM-PRO" panose="020F0600000000000000" pitchFamily="50" charset="-128"/>
                          <a:ea typeface="HG丸ｺﾞｼｯｸM-PRO" panose="020F0600000000000000" pitchFamily="50" charset="-128"/>
                        </a:rPr>
                        <a:t>22</a:t>
                      </a:r>
                      <a:endParaRPr kumimoji="1" lang="en-US" altLang="ja-JP" sz="900" b="1" dirty="0">
                        <a:latin typeface="HG丸ｺﾞｼｯｸM-PRO" panose="020F0600000000000000" pitchFamily="50" charset="-128"/>
                        <a:ea typeface="HG丸ｺﾞｼｯｸM-PRO" panose="020F0600000000000000" pitchFamily="50" charset="-128"/>
                      </a:endParaRPr>
                    </a:p>
                  </a:txBody>
                  <a:tcPr>
                    <a:lnL w="12700" cap="flat" cmpd="sng" algn="ctr">
                      <a:solidFill>
                        <a:srgbClr val="856243"/>
                      </a:solidFill>
                      <a:prstDash val="solid"/>
                      <a:round/>
                      <a:headEnd type="none" w="med" len="med"/>
                      <a:tailEnd type="none" w="med" len="med"/>
                    </a:lnL>
                    <a:lnR w="12700" cap="flat" cmpd="sng" algn="ctr">
                      <a:solidFill>
                        <a:srgbClr val="856243"/>
                      </a:solidFill>
                      <a:prstDash val="solid"/>
                      <a:round/>
                      <a:headEnd type="none" w="med" len="med"/>
                      <a:tailEnd type="none" w="med" len="med"/>
                    </a:lnR>
                    <a:lnT w="12700" cap="flat" cmpd="sng" algn="ctr">
                      <a:solidFill>
                        <a:srgbClr val="856243"/>
                      </a:solidFill>
                      <a:prstDash val="solid"/>
                      <a:round/>
                      <a:headEnd type="none" w="med" len="med"/>
                      <a:tailEnd type="none" w="med" len="med"/>
                    </a:lnT>
                    <a:lnB w="12700" cap="flat" cmpd="sng" algn="ctr">
                      <a:solidFill>
                        <a:srgbClr val="85624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b="1" dirty="0">
                          <a:latin typeface="HG丸ｺﾞｼｯｸM-PRO" panose="020F0600000000000000" pitchFamily="50" charset="-128"/>
                          <a:ea typeface="HG丸ｺﾞｼｯｸM-PRO" panose="020F0600000000000000" pitchFamily="50" charset="-128"/>
                        </a:rPr>
                        <a:t>23</a:t>
                      </a:r>
                    </a:p>
                    <a:p>
                      <a:endParaRPr kumimoji="1" lang="en-US" altLang="ja-JP" sz="1000" b="1" dirty="0">
                        <a:latin typeface="HG丸ｺﾞｼｯｸM-PRO" panose="020F0600000000000000" pitchFamily="50" charset="-128"/>
                        <a:ea typeface="HG丸ｺﾞｼｯｸM-PRO" panose="020F0600000000000000" pitchFamily="50" charset="-128"/>
                      </a:endParaRPr>
                    </a:p>
                  </a:txBody>
                  <a:tcPr>
                    <a:lnL w="12700" cap="flat" cmpd="sng" algn="ctr">
                      <a:solidFill>
                        <a:srgbClr val="856243"/>
                      </a:solidFill>
                      <a:prstDash val="solid"/>
                      <a:round/>
                      <a:headEnd type="none" w="med" len="med"/>
                      <a:tailEnd type="none" w="med" len="med"/>
                    </a:lnL>
                    <a:lnR w="12700" cap="flat" cmpd="sng" algn="ctr">
                      <a:solidFill>
                        <a:srgbClr val="856243"/>
                      </a:solidFill>
                      <a:prstDash val="solid"/>
                      <a:round/>
                      <a:headEnd type="none" w="med" len="med"/>
                      <a:tailEnd type="none" w="med" len="med"/>
                    </a:lnR>
                    <a:lnT w="12700" cap="flat" cmpd="sng" algn="ctr">
                      <a:solidFill>
                        <a:srgbClr val="856243"/>
                      </a:solidFill>
                      <a:prstDash val="solid"/>
                      <a:round/>
                      <a:headEnd type="none" w="med" len="med"/>
                      <a:tailEnd type="none" w="med" len="med"/>
                    </a:lnT>
                    <a:lnB w="12700" cap="flat" cmpd="sng" algn="ctr">
                      <a:solidFill>
                        <a:srgbClr val="85624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b="1" dirty="0">
                          <a:latin typeface="HG丸ｺﾞｼｯｸM-PRO" panose="020F0600000000000000" pitchFamily="50" charset="-128"/>
                          <a:ea typeface="HG丸ｺﾞｼｯｸM-PRO" panose="020F0600000000000000" pitchFamily="50" charset="-128"/>
                        </a:rPr>
                        <a:t>24</a:t>
                      </a:r>
                    </a:p>
                  </a:txBody>
                  <a:tcPr>
                    <a:lnL w="12700" cap="flat" cmpd="sng" algn="ctr">
                      <a:solidFill>
                        <a:srgbClr val="856243"/>
                      </a:solidFill>
                      <a:prstDash val="solid"/>
                      <a:round/>
                      <a:headEnd type="none" w="med" len="med"/>
                      <a:tailEnd type="none" w="med" len="med"/>
                    </a:lnL>
                    <a:lnR w="12700" cap="flat" cmpd="sng" algn="ctr">
                      <a:solidFill>
                        <a:srgbClr val="856243"/>
                      </a:solidFill>
                      <a:prstDash val="solid"/>
                      <a:round/>
                      <a:headEnd type="none" w="med" len="med"/>
                      <a:tailEnd type="none" w="med" len="med"/>
                    </a:lnR>
                    <a:lnT w="12700" cap="flat" cmpd="sng" algn="ctr">
                      <a:solidFill>
                        <a:srgbClr val="856243"/>
                      </a:solidFill>
                      <a:prstDash val="solid"/>
                      <a:round/>
                      <a:headEnd type="none" w="med" len="med"/>
                      <a:tailEnd type="none" w="med" len="med"/>
                    </a:lnT>
                    <a:lnB w="12700" cap="flat" cmpd="sng" algn="ctr">
                      <a:solidFill>
                        <a:srgbClr val="85624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b="1" dirty="0">
                          <a:latin typeface="HG丸ｺﾞｼｯｸM-PRO" panose="020F0600000000000000" pitchFamily="50" charset="-128"/>
                          <a:ea typeface="HG丸ｺﾞｼｯｸM-PRO" panose="020F0600000000000000" pitchFamily="50" charset="-128"/>
                        </a:rPr>
                        <a:t>25</a:t>
                      </a:r>
                      <a:endParaRPr kumimoji="1" lang="ja-JP" altLang="en-US" sz="1000" b="1" dirty="0">
                        <a:latin typeface="HG丸ｺﾞｼｯｸM-PRO" panose="020F0600000000000000" pitchFamily="50" charset="-128"/>
                        <a:ea typeface="HG丸ｺﾞｼｯｸM-PRO" panose="020F0600000000000000" pitchFamily="50" charset="-128"/>
                      </a:endParaRPr>
                    </a:p>
                  </a:txBody>
                  <a:tcPr>
                    <a:lnL w="12700" cap="flat" cmpd="sng" algn="ctr">
                      <a:solidFill>
                        <a:srgbClr val="856243"/>
                      </a:solidFill>
                      <a:prstDash val="solid"/>
                      <a:round/>
                      <a:headEnd type="none" w="med" len="med"/>
                      <a:tailEnd type="none" w="med" len="med"/>
                    </a:lnL>
                    <a:lnR w="12700" cap="flat" cmpd="sng" algn="ctr">
                      <a:solidFill>
                        <a:srgbClr val="856243"/>
                      </a:solidFill>
                      <a:prstDash val="solid"/>
                      <a:round/>
                      <a:headEnd type="none" w="med" len="med"/>
                      <a:tailEnd type="none" w="med" len="med"/>
                    </a:lnR>
                    <a:lnT w="12700" cap="flat" cmpd="sng" algn="ctr">
                      <a:solidFill>
                        <a:srgbClr val="856243"/>
                      </a:solidFill>
                      <a:prstDash val="solid"/>
                      <a:round/>
                      <a:headEnd type="none" w="med" len="med"/>
                      <a:tailEnd type="none" w="med" len="med"/>
                    </a:lnT>
                    <a:lnB w="38100" cap="flat" cmpd="sng" algn="ctr">
                      <a:solidFill>
                        <a:srgbClr val="7C52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b="1" dirty="0">
                          <a:latin typeface="HG丸ｺﾞｼｯｸM-PRO" panose="020F0600000000000000" pitchFamily="50" charset="-128"/>
                          <a:ea typeface="HG丸ｺﾞｼｯｸM-PRO" panose="020F0600000000000000" pitchFamily="50" charset="-128"/>
                        </a:rPr>
                        <a:t>26</a:t>
                      </a:r>
                      <a:endParaRPr kumimoji="1" lang="ja-JP" altLang="en-US" sz="900" b="1" dirty="0">
                        <a:latin typeface="HG丸ｺﾞｼｯｸM-PRO" panose="020F0600000000000000" pitchFamily="50" charset="-128"/>
                        <a:ea typeface="HG丸ｺﾞｼｯｸM-PRO" panose="020F0600000000000000" pitchFamily="50" charset="-128"/>
                      </a:endParaRPr>
                    </a:p>
                  </a:txBody>
                  <a:tcPr>
                    <a:lnL w="12700" cap="flat" cmpd="sng" algn="ctr">
                      <a:solidFill>
                        <a:srgbClr val="856243"/>
                      </a:solidFill>
                      <a:prstDash val="solid"/>
                      <a:round/>
                      <a:headEnd type="none" w="med" len="med"/>
                      <a:tailEnd type="none" w="med" len="med"/>
                    </a:lnL>
                    <a:lnR w="12700" cap="flat" cmpd="sng" algn="ctr">
                      <a:solidFill>
                        <a:srgbClr val="856243"/>
                      </a:solidFill>
                      <a:prstDash val="solid"/>
                      <a:round/>
                      <a:headEnd type="none" w="med" len="med"/>
                      <a:tailEnd type="none" w="med" len="med"/>
                    </a:lnR>
                    <a:lnT w="12700" cap="flat" cmpd="sng" algn="ctr">
                      <a:solidFill>
                        <a:srgbClr val="856243"/>
                      </a:solidFill>
                      <a:prstDash val="solid"/>
                      <a:round/>
                      <a:headEnd type="none" w="med" len="med"/>
                      <a:tailEnd type="none" w="med" len="med"/>
                    </a:lnT>
                    <a:lnB w="38100" cap="flat" cmpd="sng" algn="ctr">
                      <a:solidFill>
                        <a:srgbClr val="7C52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b="1" dirty="0">
                          <a:latin typeface="HG丸ｺﾞｼｯｸM-PRO" panose="020F0600000000000000" pitchFamily="50" charset="-128"/>
                          <a:ea typeface="HG丸ｺﾞｼｯｸM-PRO" panose="020F0600000000000000" pitchFamily="50" charset="-128"/>
                        </a:rPr>
                        <a:t>27</a:t>
                      </a:r>
                      <a:endParaRPr kumimoji="1" lang="ja-JP" altLang="en-US" sz="1000" b="1" dirty="0">
                        <a:latin typeface="HG丸ｺﾞｼｯｸM-PRO" panose="020F0600000000000000" pitchFamily="50" charset="-128"/>
                        <a:ea typeface="HG丸ｺﾞｼｯｸM-PRO" panose="020F0600000000000000" pitchFamily="50" charset="-128"/>
                      </a:endParaRPr>
                    </a:p>
                  </a:txBody>
                  <a:tcPr>
                    <a:lnL w="12700" cap="flat" cmpd="sng" algn="ctr">
                      <a:solidFill>
                        <a:srgbClr val="856243"/>
                      </a:solidFill>
                      <a:prstDash val="solid"/>
                      <a:round/>
                      <a:headEnd type="none" w="med" len="med"/>
                      <a:tailEnd type="none" w="med" len="med"/>
                    </a:lnL>
                    <a:lnR w="38100" cap="flat" cmpd="sng" algn="ctr">
                      <a:solidFill>
                        <a:srgbClr val="856243"/>
                      </a:solidFill>
                      <a:prstDash val="solid"/>
                      <a:round/>
                      <a:headEnd type="none" w="med" len="med"/>
                      <a:tailEnd type="none" w="med" len="med"/>
                    </a:lnR>
                    <a:lnT w="12700" cap="flat" cmpd="sng" algn="ctr">
                      <a:solidFill>
                        <a:srgbClr val="856243"/>
                      </a:solidFill>
                      <a:prstDash val="solid"/>
                      <a:round/>
                      <a:headEnd type="none" w="med" len="med"/>
                      <a:tailEnd type="none" w="med" len="med"/>
                    </a:lnT>
                    <a:lnB w="38100" cap="flat" cmpd="sng" algn="ctr">
                      <a:solidFill>
                        <a:srgbClr val="7C521A"/>
                      </a:solidFill>
                      <a:prstDash val="solid"/>
                      <a:round/>
                      <a:headEnd type="none" w="med" len="med"/>
                      <a:tailEnd type="none" w="med" len="med"/>
                    </a:lnB>
                    <a:lnTlToBr w="12700" cmpd="sng">
                      <a:noFill/>
                      <a:prstDash val="solid"/>
                    </a:lnTlToBr>
                    <a:lnBlToTr w="12700" cmpd="sng">
                      <a:noFill/>
                      <a:prstDash val="solid"/>
                    </a:lnBlToTr>
                    <a:solidFill>
                      <a:srgbClr val="FFBDBD">
                        <a:alpha val="80000"/>
                      </a:srgbClr>
                    </a:solidFill>
                  </a:tcPr>
                </a:tc>
                <a:extLst>
                  <a:ext uri="{0D108BD9-81ED-4DB2-BD59-A6C34878D82A}">
                    <a16:rowId xmlns:a16="http://schemas.microsoft.com/office/drawing/2014/main" val="1291315001"/>
                  </a:ext>
                </a:extLst>
              </a:tr>
              <a:tr h="645153">
                <a:tc>
                  <a:txBody>
                    <a:bodyPr/>
                    <a:lstStyle/>
                    <a:p>
                      <a:r>
                        <a:rPr kumimoji="1" lang="en-US" altLang="ja-JP" sz="1000" b="1" dirty="0">
                          <a:latin typeface="HG丸ｺﾞｼｯｸM-PRO" panose="020F0600000000000000" pitchFamily="50" charset="-128"/>
                          <a:ea typeface="HG丸ｺﾞｼｯｸM-PRO" panose="020F0600000000000000" pitchFamily="50" charset="-128"/>
                        </a:rPr>
                        <a:t>28</a:t>
                      </a:r>
                      <a:endParaRPr kumimoji="1" lang="ja-JP" altLang="en-US" sz="1000" b="1" dirty="0">
                        <a:latin typeface="HG丸ｺﾞｼｯｸM-PRO" panose="020F0600000000000000" pitchFamily="50" charset="-128"/>
                        <a:ea typeface="HG丸ｺﾞｼｯｸM-PRO" panose="020F0600000000000000" pitchFamily="50" charset="-128"/>
                      </a:endParaRPr>
                    </a:p>
                  </a:txBody>
                  <a:tcPr>
                    <a:lnL w="38100" cap="flat" cmpd="sng" algn="ctr">
                      <a:solidFill>
                        <a:srgbClr val="856243"/>
                      </a:solidFill>
                      <a:prstDash val="solid"/>
                      <a:round/>
                      <a:headEnd type="none" w="med" len="med"/>
                      <a:tailEnd type="none" w="med" len="med"/>
                    </a:lnL>
                    <a:lnR w="12700" cap="flat" cmpd="sng" algn="ctr">
                      <a:solidFill>
                        <a:srgbClr val="856243"/>
                      </a:solidFill>
                      <a:prstDash val="solid"/>
                      <a:round/>
                      <a:headEnd type="none" w="med" len="med"/>
                      <a:tailEnd type="none" w="med" len="med"/>
                    </a:lnR>
                    <a:lnT w="12700" cap="flat" cmpd="sng" algn="ctr">
                      <a:solidFill>
                        <a:srgbClr val="856243"/>
                      </a:solidFill>
                      <a:prstDash val="solid"/>
                      <a:round/>
                      <a:headEnd type="none" w="med" len="med"/>
                      <a:tailEnd type="none" w="med" len="med"/>
                    </a:lnT>
                    <a:lnB w="38100" cap="flat" cmpd="sng" algn="ctr">
                      <a:solidFill>
                        <a:srgbClr val="7C52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b="1" dirty="0">
                          <a:latin typeface="HG丸ｺﾞｼｯｸM-PRO" panose="020F0600000000000000" pitchFamily="50" charset="-128"/>
                          <a:ea typeface="HG丸ｺﾞｼｯｸM-PRO" panose="020F0600000000000000" pitchFamily="50" charset="-128"/>
                        </a:rPr>
                        <a:t>29</a:t>
                      </a:r>
                      <a:endParaRPr kumimoji="1" lang="ja-JP" altLang="en-US" sz="1000" b="1" dirty="0">
                        <a:latin typeface="HG丸ｺﾞｼｯｸM-PRO" panose="020F0600000000000000" pitchFamily="50" charset="-128"/>
                        <a:ea typeface="HG丸ｺﾞｼｯｸM-PRO" panose="020F0600000000000000" pitchFamily="50" charset="-128"/>
                      </a:endParaRPr>
                    </a:p>
                  </a:txBody>
                  <a:tcPr>
                    <a:lnL w="12700" cap="flat" cmpd="sng" algn="ctr">
                      <a:solidFill>
                        <a:srgbClr val="856243"/>
                      </a:solidFill>
                      <a:prstDash val="solid"/>
                      <a:round/>
                      <a:headEnd type="none" w="med" len="med"/>
                      <a:tailEnd type="none" w="med" len="med"/>
                    </a:lnL>
                    <a:lnR w="12700" cap="flat" cmpd="sng" algn="ctr">
                      <a:solidFill>
                        <a:srgbClr val="856243"/>
                      </a:solidFill>
                      <a:prstDash val="solid"/>
                      <a:round/>
                      <a:headEnd type="none" w="med" len="med"/>
                      <a:tailEnd type="none" w="med" len="med"/>
                    </a:lnR>
                    <a:lnT w="12700" cap="flat" cmpd="sng" algn="ctr">
                      <a:solidFill>
                        <a:srgbClr val="856243"/>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b="1" dirty="0">
                          <a:latin typeface="HG丸ｺﾞｼｯｸM-PRO" panose="020F0600000000000000" pitchFamily="50" charset="-128"/>
                          <a:ea typeface="HG丸ｺﾞｼｯｸM-PRO" panose="020F0600000000000000" pitchFamily="50" charset="-128"/>
                        </a:rPr>
                        <a:t>30</a:t>
                      </a:r>
                    </a:p>
                  </a:txBody>
                  <a:tcPr>
                    <a:lnL w="12700" cap="flat" cmpd="sng" algn="ctr">
                      <a:solidFill>
                        <a:srgbClr val="856243"/>
                      </a:solidFill>
                      <a:prstDash val="solid"/>
                      <a:round/>
                      <a:headEnd type="none" w="med" len="med"/>
                      <a:tailEnd type="none" w="med" len="med"/>
                    </a:lnL>
                    <a:lnR w="12700" cap="flat" cmpd="sng" algn="ctr">
                      <a:solidFill>
                        <a:srgbClr val="856243"/>
                      </a:solidFill>
                      <a:prstDash val="solid"/>
                      <a:round/>
                      <a:headEnd type="none" w="med" len="med"/>
                      <a:tailEnd type="none" w="med" len="med"/>
                    </a:lnR>
                    <a:lnT w="12700" cap="flat" cmpd="sng" algn="ctr">
                      <a:solidFill>
                        <a:srgbClr val="856243"/>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b="1" dirty="0">
                          <a:latin typeface="HG丸ｺﾞｼｯｸM-PRO" panose="020F0600000000000000" pitchFamily="50" charset="-128"/>
                          <a:ea typeface="HG丸ｺﾞｼｯｸM-PRO" panose="020F0600000000000000" pitchFamily="50" charset="-128"/>
                        </a:rPr>
                        <a:t>31</a:t>
                      </a:r>
                      <a:endParaRPr kumimoji="1" lang="ja-JP" altLang="en-US" sz="1000" b="1" dirty="0">
                        <a:latin typeface="HG丸ｺﾞｼｯｸM-PRO" panose="020F0600000000000000" pitchFamily="50" charset="-128"/>
                        <a:ea typeface="HG丸ｺﾞｼｯｸM-PRO" panose="020F0600000000000000" pitchFamily="50" charset="-128"/>
                      </a:endParaRPr>
                    </a:p>
                  </a:txBody>
                  <a:tcPr>
                    <a:lnL w="12700" cap="flat" cmpd="sng" algn="ctr">
                      <a:solidFill>
                        <a:srgbClr val="856243"/>
                      </a:solidFill>
                      <a:prstDash val="solid"/>
                      <a:round/>
                      <a:headEnd type="none" w="med" len="med"/>
                      <a:tailEnd type="none" w="med" len="med"/>
                    </a:lnL>
                    <a:lnR w="38100" cap="flat" cmpd="sng" algn="ctr">
                      <a:solidFill>
                        <a:srgbClr val="7C521A"/>
                      </a:solidFill>
                      <a:prstDash val="solid"/>
                      <a:round/>
                      <a:headEnd type="none" w="med" len="med"/>
                      <a:tailEnd type="none" w="med" len="med"/>
                    </a:lnR>
                    <a:lnT w="12700" cap="flat" cmpd="sng" algn="ctr">
                      <a:solidFill>
                        <a:srgbClr val="856243"/>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b="1" dirty="0">
                          <a:latin typeface="HG丸ｺﾞｼｯｸM-PRO" panose="020F0600000000000000" pitchFamily="50" charset="-128"/>
                          <a:ea typeface="HG丸ｺﾞｼｯｸM-PRO" panose="020F0600000000000000" pitchFamily="50" charset="-128"/>
                        </a:rPr>
                        <a:t>1</a:t>
                      </a:r>
                      <a:endParaRPr kumimoji="1" lang="ja-JP" altLang="en-US" sz="1000" b="1" dirty="0">
                        <a:latin typeface="HG丸ｺﾞｼｯｸM-PRO" panose="020F0600000000000000" pitchFamily="50" charset="-128"/>
                        <a:ea typeface="HG丸ｺﾞｼｯｸM-PRO" panose="020F0600000000000000" pitchFamily="50" charset="-128"/>
                      </a:endParaRPr>
                    </a:p>
                  </a:txBody>
                  <a:tcPr>
                    <a:lnL w="38100" cap="flat" cmpd="sng" algn="ctr">
                      <a:solidFill>
                        <a:srgbClr val="7C521A"/>
                      </a:solidFill>
                      <a:prstDash val="solid"/>
                      <a:round/>
                      <a:headEnd type="none" w="med" len="med"/>
                      <a:tailEnd type="none" w="med" len="med"/>
                    </a:lnL>
                    <a:lnR w="12700" cap="flat" cmpd="sng" algn="ctr">
                      <a:solidFill>
                        <a:schemeClr val="accent4">
                          <a:lumMod val="50000"/>
                        </a:schemeClr>
                      </a:solidFill>
                      <a:prstDash val="solid"/>
                      <a:round/>
                      <a:headEnd type="none" w="med" len="med"/>
                      <a:tailEnd type="none" w="med" len="med"/>
                    </a:lnR>
                    <a:lnT w="38100" cap="flat" cmpd="sng" algn="ctr">
                      <a:solidFill>
                        <a:srgbClr val="7C521A"/>
                      </a:solidFill>
                      <a:prstDash val="solid"/>
                      <a:round/>
                      <a:headEnd type="none" w="med" len="med"/>
                      <a:tailEnd type="none" w="med" len="med"/>
                    </a:lnT>
                    <a:lnB w="12700" cap="flat" cmpd="sng" algn="ctr">
                      <a:solidFill>
                        <a:srgbClr val="7C52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b="1" dirty="0">
                          <a:latin typeface="HG丸ｺﾞｼｯｸM-PRO" panose="020F0600000000000000" pitchFamily="50" charset="-128"/>
                          <a:ea typeface="HG丸ｺﾞｼｯｸM-PRO" panose="020F0600000000000000" pitchFamily="50" charset="-128"/>
                        </a:rPr>
                        <a:t>2</a:t>
                      </a:r>
                      <a:endParaRPr kumimoji="1" lang="ja-JP" altLang="en-US" sz="1000" b="1" dirty="0">
                        <a:latin typeface="HG丸ｺﾞｼｯｸM-PRO" panose="020F0600000000000000" pitchFamily="50" charset="-128"/>
                        <a:ea typeface="HG丸ｺﾞｼｯｸM-PRO" panose="020F0600000000000000" pitchFamily="50" charset="-128"/>
                      </a:endParaRPr>
                    </a:p>
                  </a:txBody>
                  <a:tcPr>
                    <a:lnL w="12700" cap="flat" cmpd="sng" algn="ctr">
                      <a:solidFill>
                        <a:schemeClr val="accent4">
                          <a:lumMod val="50000"/>
                        </a:schemeClr>
                      </a:solidFill>
                      <a:prstDash val="solid"/>
                      <a:round/>
                      <a:headEnd type="none" w="med" len="med"/>
                      <a:tailEnd type="none" w="med" len="med"/>
                    </a:lnL>
                    <a:lnR w="12700" cap="flat" cmpd="sng" algn="ctr">
                      <a:solidFill>
                        <a:srgbClr val="7C521A"/>
                      </a:solidFill>
                      <a:prstDash val="solid"/>
                      <a:round/>
                      <a:headEnd type="none" w="med" len="med"/>
                      <a:tailEnd type="none" w="med" len="med"/>
                    </a:lnR>
                    <a:lnT w="38100" cap="flat" cmpd="sng" algn="ctr">
                      <a:solidFill>
                        <a:srgbClr val="7C521A"/>
                      </a:solidFill>
                      <a:prstDash val="solid"/>
                      <a:round/>
                      <a:headEnd type="none" w="med" len="med"/>
                      <a:tailEnd type="none" w="med" len="med"/>
                    </a:lnT>
                    <a:lnB w="12700" cap="flat" cmpd="sng" algn="ctr">
                      <a:solidFill>
                        <a:srgbClr val="7C52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b="1" dirty="0">
                          <a:latin typeface="HG丸ｺﾞｼｯｸM-PRO" panose="020F0600000000000000" pitchFamily="50" charset="-128"/>
                          <a:ea typeface="HG丸ｺﾞｼｯｸM-PRO" panose="020F0600000000000000" pitchFamily="50" charset="-128"/>
                        </a:rPr>
                        <a:t>3</a:t>
                      </a:r>
                      <a:endParaRPr kumimoji="1" lang="ja-JP" altLang="en-US" sz="1000" b="1" dirty="0">
                        <a:latin typeface="HG丸ｺﾞｼｯｸM-PRO" panose="020F0600000000000000" pitchFamily="50" charset="-128"/>
                        <a:ea typeface="HG丸ｺﾞｼｯｸM-PRO" panose="020F0600000000000000" pitchFamily="50" charset="-128"/>
                      </a:endParaRPr>
                    </a:p>
                  </a:txBody>
                  <a:tcPr>
                    <a:lnL w="12700" cap="flat" cmpd="sng" algn="ctr">
                      <a:solidFill>
                        <a:srgbClr val="7C521A"/>
                      </a:solidFill>
                      <a:prstDash val="solid"/>
                      <a:round/>
                      <a:headEnd type="none" w="med" len="med"/>
                      <a:tailEnd type="none" w="med" len="med"/>
                    </a:lnL>
                    <a:lnR w="38100" cap="flat" cmpd="sng" algn="ctr">
                      <a:solidFill>
                        <a:srgbClr val="856243"/>
                      </a:solidFill>
                      <a:prstDash val="solid"/>
                      <a:round/>
                      <a:headEnd type="none" w="med" len="med"/>
                      <a:tailEnd type="none" w="med" len="med"/>
                    </a:lnR>
                    <a:lnT w="38100" cap="flat" cmpd="sng" algn="ctr">
                      <a:solidFill>
                        <a:srgbClr val="7C521A"/>
                      </a:solidFill>
                      <a:prstDash val="solid"/>
                      <a:round/>
                      <a:headEnd type="none" w="med" len="med"/>
                      <a:tailEnd type="none" w="med" len="med"/>
                    </a:lnT>
                    <a:lnB w="12700" cap="flat" cmpd="sng" algn="ctr">
                      <a:solidFill>
                        <a:srgbClr val="7C521A"/>
                      </a:solidFill>
                      <a:prstDash val="solid"/>
                      <a:round/>
                      <a:headEnd type="none" w="med" len="med"/>
                      <a:tailEnd type="none" w="med" len="med"/>
                    </a:lnB>
                    <a:lnTlToBr w="12700" cmpd="sng">
                      <a:noFill/>
                      <a:prstDash val="solid"/>
                    </a:lnTlToBr>
                    <a:lnBlToTr w="12700" cmpd="sng">
                      <a:noFill/>
                      <a:prstDash val="solid"/>
                    </a:lnBlToTr>
                    <a:solidFill>
                      <a:srgbClr val="FFBDBD">
                        <a:alpha val="80000"/>
                      </a:srgbClr>
                    </a:solidFill>
                  </a:tcPr>
                </a:tc>
                <a:extLst>
                  <a:ext uri="{0D108BD9-81ED-4DB2-BD59-A6C34878D82A}">
                    <a16:rowId xmlns:a16="http://schemas.microsoft.com/office/drawing/2014/main" val="425296030"/>
                  </a:ext>
                </a:extLst>
              </a:tr>
              <a:tr h="631493">
                <a:tc>
                  <a:txBody>
                    <a:bodyPr/>
                    <a:lstStyle/>
                    <a:p>
                      <a:r>
                        <a:rPr kumimoji="1" lang="en-US" altLang="ja-JP" sz="1000" b="1" dirty="0">
                          <a:latin typeface="HG丸ｺﾞｼｯｸM-PRO" panose="020F0600000000000000" pitchFamily="50" charset="-128"/>
                          <a:ea typeface="HG丸ｺﾞｼｯｸM-PRO" panose="020F0600000000000000" pitchFamily="50" charset="-128"/>
                        </a:rPr>
                        <a:t>4</a:t>
                      </a:r>
                      <a:endParaRPr kumimoji="1" lang="ja-JP" altLang="en-US" sz="1000" b="1" dirty="0">
                        <a:latin typeface="HG丸ｺﾞｼｯｸM-PRO" panose="020F0600000000000000" pitchFamily="50" charset="-128"/>
                        <a:ea typeface="HG丸ｺﾞｼｯｸM-PRO" panose="020F0600000000000000" pitchFamily="50" charset="-128"/>
                      </a:endParaRPr>
                    </a:p>
                  </a:txBody>
                  <a:tcPr>
                    <a:lnL w="38100" cap="flat" cmpd="sng" algn="ctr">
                      <a:solidFill>
                        <a:srgbClr val="856243"/>
                      </a:solidFill>
                      <a:prstDash val="solid"/>
                      <a:round/>
                      <a:headEnd type="none" w="med" len="med"/>
                      <a:tailEnd type="none" w="med" len="med"/>
                    </a:lnL>
                    <a:lnR w="12700" cap="flat" cmpd="sng" algn="ctr">
                      <a:solidFill>
                        <a:srgbClr val="7C521A"/>
                      </a:solidFill>
                      <a:prstDash val="solid"/>
                      <a:round/>
                      <a:headEnd type="none" w="med" len="med"/>
                      <a:tailEnd type="none" w="med" len="med"/>
                    </a:lnR>
                    <a:lnT w="38100" cap="flat" cmpd="sng" algn="ctr">
                      <a:solidFill>
                        <a:srgbClr val="7C521A"/>
                      </a:solidFill>
                      <a:prstDash val="solid"/>
                      <a:round/>
                      <a:headEnd type="none" w="med" len="med"/>
                      <a:tailEnd type="none" w="med" len="med"/>
                    </a:lnT>
                    <a:lnB w="12700" cap="flat" cmpd="sng" algn="ctr">
                      <a:solidFill>
                        <a:srgbClr val="7C52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b="1" dirty="0">
                          <a:latin typeface="HG丸ｺﾞｼｯｸM-PRO" panose="020F0600000000000000" pitchFamily="50" charset="-128"/>
                          <a:ea typeface="HG丸ｺﾞｼｯｸM-PRO" panose="020F0600000000000000" pitchFamily="50" charset="-128"/>
                        </a:rPr>
                        <a:t>5</a:t>
                      </a:r>
                      <a:endParaRPr kumimoji="1" lang="ja-JP" altLang="en-US" sz="900" b="1" dirty="0">
                        <a:latin typeface="HG丸ｺﾞｼｯｸM-PRO" panose="020F0600000000000000" pitchFamily="50" charset="-128"/>
                        <a:ea typeface="HG丸ｺﾞｼｯｸM-PRO" panose="020F0600000000000000" pitchFamily="50" charset="-128"/>
                      </a:endParaRPr>
                    </a:p>
                  </a:txBody>
                  <a:tcPr>
                    <a:lnL w="12700" cap="flat" cmpd="sng" algn="ctr">
                      <a:solidFill>
                        <a:srgbClr val="7C521A"/>
                      </a:solidFill>
                      <a:prstDash val="solid"/>
                      <a:round/>
                      <a:headEnd type="none" w="med" len="med"/>
                      <a:tailEnd type="none" w="med" len="med"/>
                    </a:lnL>
                    <a:lnR w="12700" cap="flat" cmpd="sng" algn="ctr">
                      <a:solidFill>
                        <a:srgbClr val="856243"/>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127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b="1" dirty="0">
                          <a:latin typeface="HG丸ｺﾞｼｯｸM-PRO" panose="020F0600000000000000" pitchFamily="50" charset="-128"/>
                          <a:ea typeface="HG丸ｺﾞｼｯｸM-PRO" panose="020F0600000000000000" pitchFamily="50" charset="-128"/>
                        </a:rPr>
                        <a:t>6</a:t>
                      </a:r>
                      <a:endParaRPr kumimoji="1" lang="en-US" altLang="ja-JP" sz="900" b="1" dirty="0">
                        <a:latin typeface="HG丸ｺﾞｼｯｸM-PRO" panose="020F0600000000000000" pitchFamily="50" charset="-128"/>
                        <a:ea typeface="HG丸ｺﾞｼｯｸM-PRO" panose="020F0600000000000000" pitchFamily="50" charset="-128"/>
                      </a:endParaRPr>
                    </a:p>
                    <a:p>
                      <a:endParaRPr kumimoji="1" lang="en-US" altLang="ja-JP" sz="900" b="1" dirty="0">
                        <a:latin typeface="HG丸ｺﾞｼｯｸM-PRO" panose="020F0600000000000000" pitchFamily="50" charset="-128"/>
                        <a:ea typeface="HG丸ｺﾞｼｯｸM-PRO" panose="020F0600000000000000" pitchFamily="50" charset="-128"/>
                      </a:endParaRPr>
                    </a:p>
                  </a:txBody>
                  <a:tcPr>
                    <a:lnL w="12700" cap="flat" cmpd="sng" algn="ctr">
                      <a:solidFill>
                        <a:srgbClr val="856243"/>
                      </a:solidFill>
                      <a:prstDash val="solid"/>
                      <a:round/>
                      <a:headEnd type="none" w="med" len="med"/>
                      <a:tailEnd type="none" w="med" len="med"/>
                    </a:lnL>
                    <a:lnR w="12700" cap="flat" cmpd="sng" algn="ctr">
                      <a:solidFill>
                        <a:srgbClr val="7C521A"/>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127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b="1" dirty="0">
                          <a:latin typeface="HG丸ｺﾞｼｯｸM-PRO" panose="020F0600000000000000" pitchFamily="50" charset="-128"/>
                          <a:ea typeface="HG丸ｺﾞｼｯｸM-PRO" panose="020F0600000000000000" pitchFamily="50" charset="-128"/>
                        </a:rPr>
                        <a:t>7</a:t>
                      </a:r>
                    </a:p>
                  </a:txBody>
                  <a:tcPr>
                    <a:lnL w="12700" cap="flat" cmpd="sng" algn="ctr">
                      <a:solidFill>
                        <a:srgbClr val="7C521A"/>
                      </a:solidFill>
                      <a:prstDash val="solid"/>
                      <a:round/>
                      <a:headEnd type="none" w="med" len="med"/>
                      <a:tailEnd type="none" w="med" len="med"/>
                    </a:lnL>
                    <a:lnR w="12700" cap="flat" cmpd="sng" algn="ctr">
                      <a:solidFill>
                        <a:srgbClr val="856243"/>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127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b="1" dirty="0">
                          <a:latin typeface="HG丸ｺﾞｼｯｸM-PRO" panose="020F0600000000000000" pitchFamily="50" charset="-128"/>
                          <a:ea typeface="HG丸ｺﾞｼｯｸM-PRO" panose="020F0600000000000000" pitchFamily="50" charset="-128"/>
                        </a:rPr>
                        <a:t>8</a:t>
                      </a:r>
                      <a:endParaRPr kumimoji="1" lang="ja-JP" altLang="en-US" sz="1000" b="1" dirty="0">
                        <a:latin typeface="HG丸ｺﾞｼｯｸM-PRO" panose="020F0600000000000000" pitchFamily="50" charset="-128"/>
                        <a:ea typeface="HG丸ｺﾞｼｯｸM-PRO" panose="020F0600000000000000" pitchFamily="50" charset="-128"/>
                      </a:endParaRPr>
                    </a:p>
                  </a:txBody>
                  <a:tcPr>
                    <a:lnL w="12700" cap="flat" cmpd="sng" algn="ctr">
                      <a:solidFill>
                        <a:srgbClr val="856243"/>
                      </a:solidFill>
                      <a:prstDash val="solid"/>
                      <a:round/>
                      <a:headEnd type="none" w="med" len="med"/>
                      <a:tailEnd type="none" w="med" len="med"/>
                    </a:lnL>
                    <a:lnR w="12700" cap="flat" cmpd="sng" algn="ctr">
                      <a:solidFill>
                        <a:schemeClr val="accent4">
                          <a:lumMod val="50000"/>
                        </a:schemeClr>
                      </a:solidFill>
                      <a:prstDash val="solid"/>
                      <a:round/>
                      <a:headEnd type="none" w="med" len="med"/>
                      <a:tailEnd type="none" w="med" len="med"/>
                    </a:lnR>
                    <a:lnT w="12700" cap="flat" cmpd="sng" algn="ctr">
                      <a:solidFill>
                        <a:srgbClr val="7C521A"/>
                      </a:solidFill>
                      <a:prstDash val="solid"/>
                      <a:round/>
                      <a:headEnd type="none" w="med" len="med"/>
                      <a:tailEnd type="none" w="med" len="med"/>
                    </a:lnT>
                    <a:lnB w="127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b="1" dirty="0">
                          <a:latin typeface="HG丸ｺﾞｼｯｸM-PRO" panose="020F0600000000000000" pitchFamily="50" charset="-128"/>
                          <a:ea typeface="HG丸ｺﾞｼｯｸM-PRO" panose="020F0600000000000000" pitchFamily="50" charset="-128"/>
                        </a:rPr>
                        <a:t>9</a:t>
                      </a:r>
                    </a:p>
                  </a:txBody>
                  <a:tcPr>
                    <a:lnL w="12700" cap="flat" cmpd="sng" algn="ctr">
                      <a:solidFill>
                        <a:schemeClr val="accent4">
                          <a:lumMod val="50000"/>
                        </a:schemeClr>
                      </a:solidFill>
                      <a:prstDash val="solid"/>
                      <a:round/>
                      <a:headEnd type="none" w="med" len="med"/>
                      <a:tailEnd type="none" w="med" len="med"/>
                    </a:lnL>
                    <a:lnR w="12700" cap="flat" cmpd="sng" algn="ctr">
                      <a:solidFill>
                        <a:srgbClr val="856243"/>
                      </a:solidFill>
                      <a:prstDash val="solid"/>
                      <a:round/>
                      <a:headEnd type="none" w="med" len="med"/>
                      <a:tailEnd type="none" w="med" len="med"/>
                    </a:lnR>
                    <a:lnT w="12700" cap="flat" cmpd="sng" algn="ctr">
                      <a:solidFill>
                        <a:srgbClr val="7C521A"/>
                      </a:solidFill>
                      <a:prstDash val="solid"/>
                      <a:round/>
                      <a:headEnd type="none" w="med" len="med"/>
                      <a:tailEnd type="none" w="med" len="med"/>
                    </a:lnT>
                    <a:lnB w="12700" cap="flat" cmpd="sng" algn="ctr">
                      <a:solidFill>
                        <a:srgbClr val="85624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b="1" dirty="0">
                          <a:latin typeface="HG丸ｺﾞｼｯｸM-PRO" panose="020F0600000000000000" pitchFamily="50" charset="-128"/>
                          <a:ea typeface="HG丸ｺﾞｼｯｸM-PRO" panose="020F0600000000000000" pitchFamily="50" charset="-128"/>
                        </a:rPr>
                        <a:t>10</a:t>
                      </a:r>
                      <a:endParaRPr kumimoji="1" lang="ja-JP" altLang="en-US" sz="1000" b="1" dirty="0">
                        <a:latin typeface="HG丸ｺﾞｼｯｸM-PRO" panose="020F0600000000000000" pitchFamily="50" charset="-128"/>
                        <a:ea typeface="HG丸ｺﾞｼｯｸM-PRO" panose="020F0600000000000000" pitchFamily="50" charset="-128"/>
                      </a:endParaRPr>
                    </a:p>
                  </a:txBody>
                  <a:tcPr>
                    <a:lnL w="12700" cap="flat" cmpd="sng" algn="ctr">
                      <a:solidFill>
                        <a:srgbClr val="856243"/>
                      </a:solidFill>
                      <a:prstDash val="solid"/>
                      <a:round/>
                      <a:headEnd type="none" w="med" len="med"/>
                      <a:tailEnd type="none" w="med" len="med"/>
                    </a:lnL>
                    <a:lnR w="38100" cap="flat" cmpd="sng" algn="ctr">
                      <a:solidFill>
                        <a:srgbClr val="856243"/>
                      </a:solidFill>
                      <a:prstDash val="solid"/>
                      <a:round/>
                      <a:headEnd type="none" w="med" len="med"/>
                      <a:tailEnd type="none" w="med" len="med"/>
                    </a:lnR>
                    <a:lnT w="12700" cap="flat" cmpd="sng" algn="ctr">
                      <a:solidFill>
                        <a:srgbClr val="7C521A"/>
                      </a:solidFill>
                      <a:prstDash val="solid"/>
                      <a:round/>
                      <a:headEnd type="none" w="med" len="med"/>
                      <a:tailEnd type="none" w="med" len="med"/>
                    </a:lnT>
                    <a:lnB w="12700" cap="flat" cmpd="sng" algn="ctr">
                      <a:solidFill>
                        <a:srgbClr val="856243"/>
                      </a:solidFill>
                      <a:prstDash val="solid"/>
                      <a:round/>
                      <a:headEnd type="none" w="med" len="med"/>
                      <a:tailEnd type="none" w="med" len="med"/>
                    </a:lnB>
                    <a:lnTlToBr w="12700" cmpd="sng">
                      <a:noFill/>
                      <a:prstDash val="solid"/>
                    </a:lnTlToBr>
                    <a:lnBlToTr w="12700" cmpd="sng">
                      <a:noFill/>
                      <a:prstDash val="solid"/>
                    </a:lnBlToTr>
                    <a:solidFill>
                      <a:srgbClr val="FFBDBD">
                        <a:alpha val="80000"/>
                      </a:srgbClr>
                    </a:solidFill>
                  </a:tcPr>
                </a:tc>
                <a:extLst>
                  <a:ext uri="{0D108BD9-81ED-4DB2-BD59-A6C34878D82A}">
                    <a16:rowId xmlns:a16="http://schemas.microsoft.com/office/drawing/2014/main" val="1297315174"/>
                  </a:ext>
                </a:extLst>
              </a:tr>
              <a:tr h="631493">
                <a:tc>
                  <a:txBody>
                    <a:bodyPr/>
                    <a:lstStyle/>
                    <a:p>
                      <a:r>
                        <a:rPr kumimoji="1" lang="en-US" altLang="ja-JP" sz="1000" b="1" dirty="0">
                          <a:latin typeface="HG丸ｺﾞｼｯｸM-PRO" panose="020F0600000000000000" pitchFamily="50" charset="-128"/>
                          <a:ea typeface="HG丸ｺﾞｼｯｸM-PRO" panose="020F0600000000000000" pitchFamily="50" charset="-128"/>
                        </a:rPr>
                        <a:t>11</a:t>
                      </a:r>
                      <a:endParaRPr kumimoji="1" lang="ja-JP" altLang="en-US" sz="1000" b="1" dirty="0">
                        <a:latin typeface="HG丸ｺﾞｼｯｸM-PRO" panose="020F0600000000000000" pitchFamily="50" charset="-128"/>
                        <a:ea typeface="HG丸ｺﾞｼｯｸM-PRO" panose="020F0600000000000000" pitchFamily="50" charset="-128"/>
                      </a:endParaRPr>
                    </a:p>
                  </a:txBody>
                  <a:tcPr>
                    <a:lnL w="38100" cap="flat" cmpd="sng" algn="ctr">
                      <a:solidFill>
                        <a:srgbClr val="856243"/>
                      </a:solidFill>
                      <a:prstDash val="solid"/>
                      <a:round/>
                      <a:headEnd type="none" w="med" len="med"/>
                      <a:tailEnd type="none" w="med" len="med"/>
                    </a:lnL>
                    <a:lnR w="12700" cap="flat" cmpd="sng" algn="ctr">
                      <a:solidFill>
                        <a:srgbClr val="856243"/>
                      </a:solidFill>
                      <a:prstDash val="solid"/>
                      <a:round/>
                      <a:headEnd type="none" w="med" len="med"/>
                      <a:tailEnd type="none" w="med" len="med"/>
                    </a:lnR>
                    <a:lnT w="12700" cap="flat" cmpd="sng" algn="ctr">
                      <a:solidFill>
                        <a:srgbClr val="7C521A"/>
                      </a:solidFill>
                      <a:prstDash val="solid"/>
                      <a:round/>
                      <a:headEnd type="none" w="med" len="med"/>
                      <a:tailEnd type="none" w="med" len="med"/>
                    </a:lnT>
                    <a:lnB w="12700" cap="flat" cmpd="sng" algn="ctr">
                      <a:solidFill>
                        <a:srgbClr val="856243"/>
                      </a:solidFill>
                      <a:prstDash val="solid"/>
                      <a:round/>
                      <a:headEnd type="none" w="med" len="med"/>
                      <a:tailEnd type="none" w="med" len="med"/>
                    </a:lnB>
                    <a:lnTlToBr w="12700" cmpd="sng">
                      <a:noFill/>
                      <a:prstDash val="solid"/>
                    </a:lnTlToBr>
                    <a:lnBlToTr w="12700" cmpd="sng">
                      <a:noFill/>
                      <a:prstDash val="solid"/>
                    </a:lnBlToTr>
                    <a:solidFill>
                      <a:srgbClr val="FFCACA"/>
                    </a:solidFill>
                  </a:tcPr>
                </a:tc>
                <a:tc>
                  <a:txBody>
                    <a:bodyPr/>
                    <a:lstStyle/>
                    <a:p>
                      <a:r>
                        <a:rPr kumimoji="1" lang="en-US" altLang="ja-JP" sz="1000" b="1" dirty="0">
                          <a:latin typeface="HG丸ｺﾞｼｯｸM-PRO" panose="020F0600000000000000" pitchFamily="50" charset="-128"/>
                          <a:ea typeface="HG丸ｺﾞｼｯｸM-PRO" panose="020F0600000000000000" pitchFamily="50" charset="-128"/>
                        </a:rPr>
                        <a:t>12</a:t>
                      </a:r>
                      <a:endParaRPr kumimoji="1" lang="ja-JP" altLang="en-US" sz="1000" b="1" dirty="0">
                        <a:latin typeface="HG丸ｺﾞｼｯｸM-PRO" panose="020F0600000000000000" pitchFamily="50" charset="-128"/>
                        <a:ea typeface="HG丸ｺﾞｼｯｸM-PRO" panose="020F0600000000000000" pitchFamily="50" charset="-128"/>
                      </a:endParaRPr>
                    </a:p>
                  </a:txBody>
                  <a:tcPr>
                    <a:lnL w="12700" cap="flat" cmpd="sng" algn="ctr">
                      <a:solidFill>
                        <a:srgbClr val="856243"/>
                      </a:solidFill>
                      <a:prstDash val="solid"/>
                      <a:round/>
                      <a:headEnd type="none" w="med" len="med"/>
                      <a:tailEnd type="none" w="med" len="med"/>
                    </a:lnL>
                    <a:lnR w="12700" cap="flat" cmpd="sng" algn="ctr">
                      <a:solidFill>
                        <a:srgbClr val="856243"/>
                      </a:solidFill>
                      <a:prstDash val="solid"/>
                      <a:round/>
                      <a:headEnd type="none" w="med" len="med"/>
                      <a:tailEnd type="none" w="med" len="med"/>
                    </a:lnR>
                    <a:lnT w="12700" cap="flat" cmpd="sng" algn="ctr">
                      <a:solidFill>
                        <a:schemeClr val="accent4">
                          <a:lumMod val="50000"/>
                        </a:schemeClr>
                      </a:solidFill>
                      <a:prstDash val="solid"/>
                      <a:round/>
                      <a:headEnd type="none" w="med" len="med"/>
                      <a:tailEnd type="none" w="med" len="med"/>
                    </a:lnT>
                    <a:lnB w="12700" cap="flat" cmpd="sng" algn="ctr">
                      <a:solidFill>
                        <a:srgbClr val="85624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b="1" dirty="0">
                          <a:latin typeface="HG丸ｺﾞｼｯｸM-PRO" panose="020F0600000000000000" pitchFamily="50" charset="-128"/>
                          <a:ea typeface="HG丸ｺﾞｼｯｸM-PRO" panose="020F0600000000000000" pitchFamily="50" charset="-128"/>
                        </a:rPr>
                        <a:t>13</a:t>
                      </a:r>
                    </a:p>
                  </a:txBody>
                  <a:tcPr>
                    <a:lnL w="12700" cap="flat" cmpd="sng" algn="ctr">
                      <a:solidFill>
                        <a:srgbClr val="856243"/>
                      </a:solidFill>
                      <a:prstDash val="solid"/>
                      <a:round/>
                      <a:headEnd type="none" w="med" len="med"/>
                      <a:tailEnd type="none" w="med" len="med"/>
                    </a:lnL>
                    <a:lnR w="12700" cap="flat" cmpd="sng" algn="ctr">
                      <a:solidFill>
                        <a:srgbClr val="856243"/>
                      </a:solidFill>
                      <a:prstDash val="solid"/>
                      <a:round/>
                      <a:headEnd type="none" w="med" len="med"/>
                      <a:tailEnd type="none" w="med" len="med"/>
                    </a:lnR>
                    <a:lnT w="12700" cap="flat" cmpd="sng" algn="ctr">
                      <a:solidFill>
                        <a:schemeClr val="accent4">
                          <a:lumMod val="50000"/>
                        </a:schemeClr>
                      </a:solidFill>
                      <a:prstDash val="solid"/>
                      <a:round/>
                      <a:headEnd type="none" w="med" len="med"/>
                      <a:tailEnd type="none" w="med" len="med"/>
                    </a:lnT>
                    <a:lnB w="12700" cap="flat" cmpd="sng" algn="ctr">
                      <a:solidFill>
                        <a:srgbClr val="85624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b="1" dirty="0">
                          <a:latin typeface="HG丸ｺﾞｼｯｸM-PRO" panose="020F0600000000000000" pitchFamily="50" charset="-128"/>
                          <a:ea typeface="HG丸ｺﾞｼｯｸM-PRO" panose="020F0600000000000000" pitchFamily="50" charset="-128"/>
                        </a:rPr>
                        <a:t>14</a:t>
                      </a:r>
                    </a:p>
                  </a:txBody>
                  <a:tcPr>
                    <a:lnL w="12700" cap="flat" cmpd="sng" algn="ctr">
                      <a:solidFill>
                        <a:srgbClr val="856243"/>
                      </a:solidFill>
                      <a:prstDash val="solid"/>
                      <a:round/>
                      <a:headEnd type="none" w="med" len="med"/>
                      <a:tailEnd type="none" w="med" len="med"/>
                    </a:lnL>
                    <a:lnR w="12700" cap="flat" cmpd="sng" algn="ctr">
                      <a:solidFill>
                        <a:srgbClr val="856243"/>
                      </a:solidFill>
                      <a:prstDash val="solid"/>
                      <a:round/>
                      <a:headEnd type="none" w="med" len="med"/>
                      <a:tailEnd type="none" w="med" len="med"/>
                    </a:lnR>
                    <a:lnT w="12700" cap="flat" cmpd="sng" algn="ctr">
                      <a:solidFill>
                        <a:schemeClr val="accent4">
                          <a:lumMod val="50000"/>
                        </a:schemeClr>
                      </a:solidFill>
                      <a:prstDash val="solid"/>
                      <a:round/>
                      <a:headEnd type="none" w="med" len="med"/>
                      <a:tailEnd type="none" w="med" len="med"/>
                    </a:lnT>
                    <a:lnB w="12700" cap="flat" cmpd="sng" algn="ctr">
                      <a:solidFill>
                        <a:srgbClr val="85624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b="1" dirty="0">
                          <a:latin typeface="HG丸ｺﾞｼｯｸM-PRO" panose="020F0600000000000000" pitchFamily="50" charset="-128"/>
                          <a:ea typeface="HG丸ｺﾞｼｯｸM-PRO" panose="020F0600000000000000" pitchFamily="50" charset="-128"/>
                        </a:rPr>
                        <a:t>15</a:t>
                      </a:r>
                      <a:endParaRPr kumimoji="1" lang="ja-JP" altLang="en-US" sz="1000" b="1" dirty="0">
                        <a:latin typeface="HG丸ｺﾞｼｯｸM-PRO" panose="020F0600000000000000" pitchFamily="50" charset="-128"/>
                        <a:ea typeface="HG丸ｺﾞｼｯｸM-PRO" panose="020F0600000000000000" pitchFamily="50" charset="-128"/>
                      </a:endParaRPr>
                    </a:p>
                  </a:txBody>
                  <a:tcPr>
                    <a:lnL w="12700" cap="flat" cmpd="sng" algn="ctr">
                      <a:solidFill>
                        <a:srgbClr val="856243"/>
                      </a:solidFill>
                      <a:prstDash val="solid"/>
                      <a:round/>
                      <a:headEnd type="none" w="med" len="med"/>
                      <a:tailEnd type="none" w="med" len="med"/>
                    </a:lnL>
                    <a:lnR w="12700" cap="flat" cmpd="sng" algn="ctr">
                      <a:solidFill>
                        <a:srgbClr val="856243"/>
                      </a:solidFill>
                      <a:prstDash val="solid"/>
                      <a:round/>
                      <a:headEnd type="none" w="med" len="med"/>
                      <a:tailEnd type="none" w="med" len="med"/>
                    </a:lnR>
                    <a:lnT w="12700" cap="flat" cmpd="sng" algn="ctr">
                      <a:solidFill>
                        <a:schemeClr val="accent4">
                          <a:lumMod val="50000"/>
                        </a:schemeClr>
                      </a:solidFill>
                      <a:prstDash val="solid"/>
                      <a:round/>
                      <a:headEnd type="none" w="med" len="med"/>
                      <a:tailEnd type="none" w="med" len="med"/>
                    </a:lnT>
                    <a:lnB w="12700" cap="flat" cmpd="sng" algn="ctr">
                      <a:solidFill>
                        <a:srgbClr val="85624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b="1" dirty="0">
                          <a:latin typeface="HG丸ｺﾞｼｯｸM-PRO" panose="020F0600000000000000" pitchFamily="50" charset="-128"/>
                          <a:ea typeface="HG丸ｺﾞｼｯｸM-PRO" panose="020F0600000000000000" pitchFamily="50" charset="-128"/>
                        </a:rPr>
                        <a:t>16</a:t>
                      </a:r>
                      <a:endParaRPr kumimoji="1" lang="ja-JP" altLang="en-US" sz="1000" b="1" dirty="0">
                        <a:latin typeface="HG丸ｺﾞｼｯｸM-PRO" panose="020F0600000000000000" pitchFamily="50" charset="-128"/>
                        <a:ea typeface="HG丸ｺﾞｼｯｸM-PRO" panose="020F0600000000000000" pitchFamily="50" charset="-128"/>
                      </a:endParaRPr>
                    </a:p>
                  </a:txBody>
                  <a:tcPr>
                    <a:lnL w="12700" cap="flat" cmpd="sng" algn="ctr">
                      <a:solidFill>
                        <a:srgbClr val="856243"/>
                      </a:solidFill>
                      <a:prstDash val="solid"/>
                      <a:round/>
                      <a:headEnd type="none" w="med" len="med"/>
                      <a:tailEnd type="none" w="med" len="med"/>
                    </a:lnL>
                    <a:lnR w="12700" cap="flat" cmpd="sng" algn="ctr">
                      <a:solidFill>
                        <a:srgbClr val="856243"/>
                      </a:solidFill>
                      <a:prstDash val="solid"/>
                      <a:round/>
                      <a:headEnd type="none" w="med" len="med"/>
                      <a:tailEnd type="none" w="med" len="med"/>
                    </a:lnR>
                    <a:lnT w="12700" cap="flat" cmpd="sng" algn="ctr">
                      <a:solidFill>
                        <a:srgbClr val="856243"/>
                      </a:solidFill>
                      <a:prstDash val="solid"/>
                      <a:round/>
                      <a:headEnd type="none" w="med" len="med"/>
                      <a:tailEnd type="none" w="med" len="med"/>
                    </a:lnT>
                    <a:lnB w="12700" cap="flat" cmpd="sng" algn="ctr">
                      <a:solidFill>
                        <a:srgbClr val="85624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b="1" dirty="0">
                          <a:latin typeface="HG丸ｺﾞｼｯｸM-PRO" panose="020F0600000000000000" pitchFamily="50" charset="-128"/>
                          <a:ea typeface="HG丸ｺﾞｼｯｸM-PRO" panose="020F0600000000000000" pitchFamily="50" charset="-128"/>
                        </a:rPr>
                        <a:t>17</a:t>
                      </a:r>
                      <a:endParaRPr kumimoji="1" lang="ja-JP" altLang="en-US" sz="1000" b="1" dirty="0">
                        <a:latin typeface="HG丸ｺﾞｼｯｸM-PRO" panose="020F0600000000000000" pitchFamily="50" charset="-128"/>
                        <a:ea typeface="HG丸ｺﾞｼｯｸM-PRO" panose="020F0600000000000000" pitchFamily="50" charset="-128"/>
                      </a:endParaRPr>
                    </a:p>
                  </a:txBody>
                  <a:tcPr>
                    <a:lnL w="12700" cap="flat" cmpd="sng" algn="ctr">
                      <a:solidFill>
                        <a:srgbClr val="856243"/>
                      </a:solidFill>
                      <a:prstDash val="solid"/>
                      <a:round/>
                      <a:headEnd type="none" w="med" len="med"/>
                      <a:tailEnd type="none" w="med" len="med"/>
                    </a:lnL>
                    <a:lnR w="38100" cap="flat" cmpd="sng" algn="ctr">
                      <a:solidFill>
                        <a:srgbClr val="856243"/>
                      </a:solidFill>
                      <a:prstDash val="solid"/>
                      <a:round/>
                      <a:headEnd type="none" w="med" len="med"/>
                      <a:tailEnd type="none" w="med" len="med"/>
                    </a:lnR>
                    <a:lnT w="12700" cap="flat" cmpd="sng" algn="ctr">
                      <a:solidFill>
                        <a:srgbClr val="856243"/>
                      </a:solidFill>
                      <a:prstDash val="solid"/>
                      <a:round/>
                      <a:headEnd type="none" w="med" len="med"/>
                      <a:tailEnd type="none" w="med" len="med"/>
                    </a:lnT>
                    <a:lnB w="12700" cap="flat" cmpd="sng" algn="ctr">
                      <a:solidFill>
                        <a:srgbClr val="856243"/>
                      </a:solidFill>
                      <a:prstDash val="solid"/>
                      <a:round/>
                      <a:headEnd type="none" w="med" len="med"/>
                      <a:tailEnd type="none" w="med" len="med"/>
                    </a:lnB>
                    <a:lnTlToBr w="12700" cmpd="sng">
                      <a:noFill/>
                      <a:prstDash val="solid"/>
                    </a:lnTlToBr>
                    <a:lnBlToTr w="12700" cmpd="sng">
                      <a:noFill/>
                      <a:prstDash val="solid"/>
                    </a:lnBlToTr>
                    <a:solidFill>
                      <a:srgbClr val="FFBDBD">
                        <a:alpha val="80000"/>
                      </a:srgbClr>
                    </a:solidFill>
                  </a:tcPr>
                </a:tc>
                <a:extLst>
                  <a:ext uri="{0D108BD9-81ED-4DB2-BD59-A6C34878D82A}">
                    <a16:rowId xmlns:a16="http://schemas.microsoft.com/office/drawing/2014/main" val="3406831826"/>
                  </a:ext>
                </a:extLst>
              </a:tr>
              <a:tr h="667758">
                <a:tc>
                  <a:txBody>
                    <a:bodyPr/>
                    <a:lstStyle/>
                    <a:p>
                      <a:r>
                        <a:rPr kumimoji="1" lang="en-US" altLang="ja-JP" sz="1000" b="1" dirty="0">
                          <a:latin typeface="HG丸ｺﾞｼｯｸM-PRO" panose="020F0600000000000000" pitchFamily="50" charset="-128"/>
                          <a:ea typeface="HG丸ｺﾞｼｯｸM-PRO" panose="020F0600000000000000" pitchFamily="50" charset="-128"/>
                        </a:rPr>
                        <a:t>18</a:t>
                      </a:r>
                      <a:endParaRPr kumimoji="1" lang="ja-JP" altLang="en-US" sz="1000" b="1" dirty="0">
                        <a:latin typeface="HG丸ｺﾞｼｯｸM-PRO" panose="020F0600000000000000" pitchFamily="50" charset="-128"/>
                        <a:ea typeface="HG丸ｺﾞｼｯｸM-PRO" panose="020F0600000000000000" pitchFamily="50" charset="-128"/>
                      </a:endParaRPr>
                    </a:p>
                  </a:txBody>
                  <a:tcPr>
                    <a:lnL w="38100" cap="flat" cmpd="sng" algn="ctr">
                      <a:solidFill>
                        <a:srgbClr val="827254"/>
                      </a:solidFill>
                      <a:prstDash val="solid"/>
                      <a:round/>
                      <a:headEnd type="none" w="med" len="med"/>
                      <a:tailEnd type="none" w="med" len="med"/>
                    </a:lnL>
                    <a:lnR w="19050" cap="flat" cmpd="sng" algn="ctr">
                      <a:solidFill>
                        <a:srgbClr val="827254"/>
                      </a:solidFill>
                      <a:prstDash val="solid"/>
                      <a:round/>
                      <a:headEnd type="none" w="med" len="med"/>
                      <a:tailEnd type="none" w="med" len="med"/>
                    </a:lnR>
                    <a:lnT w="12700" cap="flat" cmpd="sng" algn="ctr">
                      <a:solidFill>
                        <a:srgbClr val="856243"/>
                      </a:solidFill>
                      <a:prstDash val="solid"/>
                      <a:round/>
                      <a:headEnd type="none" w="med" len="med"/>
                      <a:tailEnd type="none" w="med" len="med"/>
                    </a:lnT>
                    <a:lnB w="19050" cap="flat" cmpd="sng" algn="ctr">
                      <a:solidFill>
                        <a:srgbClr val="827254"/>
                      </a:solidFill>
                      <a:prstDash val="solid"/>
                      <a:round/>
                      <a:headEnd type="none" w="med" len="med"/>
                      <a:tailEnd type="none" w="med" len="med"/>
                    </a:lnB>
                    <a:noFill/>
                  </a:tcPr>
                </a:tc>
                <a:tc>
                  <a:txBody>
                    <a:bodyPr/>
                    <a:lstStyle/>
                    <a:p>
                      <a:r>
                        <a:rPr kumimoji="1" lang="en-US" altLang="ja-JP" sz="1000" b="1" dirty="0">
                          <a:latin typeface="HG丸ｺﾞｼｯｸM-PRO" panose="020F0600000000000000" pitchFamily="50" charset="-128"/>
                          <a:ea typeface="HG丸ｺﾞｼｯｸM-PRO" panose="020F0600000000000000" pitchFamily="50" charset="-128"/>
                        </a:rPr>
                        <a:t>19</a:t>
                      </a:r>
                      <a:endParaRPr kumimoji="1" lang="ja-JP" altLang="en-US" sz="1000" b="1" dirty="0">
                        <a:latin typeface="HG丸ｺﾞｼｯｸM-PRO" panose="020F0600000000000000" pitchFamily="50" charset="-128"/>
                        <a:ea typeface="HG丸ｺﾞｼｯｸM-PRO" panose="020F0600000000000000" pitchFamily="50" charset="-128"/>
                      </a:endParaRPr>
                    </a:p>
                  </a:txBody>
                  <a:tcPr>
                    <a:lnL w="19050" cap="flat" cmpd="sng" algn="ctr">
                      <a:solidFill>
                        <a:srgbClr val="827254"/>
                      </a:solidFill>
                      <a:prstDash val="solid"/>
                      <a:round/>
                      <a:headEnd type="none" w="med" len="med"/>
                      <a:tailEnd type="none" w="med" len="med"/>
                    </a:lnL>
                    <a:lnR w="19050" cap="flat" cmpd="sng" algn="ctr">
                      <a:solidFill>
                        <a:srgbClr val="827254"/>
                      </a:solidFill>
                      <a:prstDash val="solid"/>
                      <a:round/>
                      <a:headEnd type="none" w="med" len="med"/>
                      <a:tailEnd type="none" w="med" len="med"/>
                    </a:lnR>
                    <a:lnT w="12700" cap="flat" cmpd="sng" algn="ctr">
                      <a:solidFill>
                        <a:srgbClr val="856243"/>
                      </a:solidFill>
                      <a:prstDash val="solid"/>
                      <a:round/>
                      <a:headEnd type="none" w="med" len="med"/>
                      <a:tailEnd type="none" w="med" len="med"/>
                    </a:lnT>
                    <a:lnB w="19050" cap="flat" cmpd="sng" algn="ctr">
                      <a:solidFill>
                        <a:srgbClr val="827254"/>
                      </a:solidFill>
                      <a:prstDash val="solid"/>
                      <a:round/>
                      <a:headEnd type="none" w="med" len="med"/>
                      <a:tailEnd type="none" w="med" len="med"/>
                    </a:lnB>
                    <a:noFill/>
                  </a:tcPr>
                </a:tc>
                <a:tc>
                  <a:txBody>
                    <a:bodyPr/>
                    <a:lstStyle/>
                    <a:p>
                      <a:r>
                        <a:rPr kumimoji="1" lang="en-US" altLang="ja-JP" sz="1000" b="1" dirty="0">
                          <a:latin typeface="HG丸ｺﾞｼｯｸM-PRO" panose="020F0600000000000000" pitchFamily="50" charset="-128"/>
                          <a:ea typeface="HG丸ｺﾞｼｯｸM-PRO" panose="020F0600000000000000" pitchFamily="50" charset="-128"/>
                        </a:rPr>
                        <a:t>20</a:t>
                      </a:r>
                    </a:p>
                  </a:txBody>
                  <a:tcPr>
                    <a:lnL w="19050" cap="flat" cmpd="sng" algn="ctr">
                      <a:solidFill>
                        <a:srgbClr val="827254"/>
                      </a:solidFill>
                      <a:prstDash val="solid"/>
                      <a:round/>
                      <a:headEnd type="none" w="med" len="med"/>
                      <a:tailEnd type="none" w="med" len="med"/>
                    </a:lnL>
                    <a:lnR w="19050" cap="flat" cmpd="sng" algn="ctr">
                      <a:solidFill>
                        <a:srgbClr val="827254"/>
                      </a:solidFill>
                      <a:prstDash val="solid"/>
                      <a:round/>
                      <a:headEnd type="none" w="med" len="med"/>
                      <a:tailEnd type="none" w="med" len="med"/>
                    </a:lnR>
                    <a:lnT w="12700" cap="flat" cmpd="sng" algn="ctr">
                      <a:solidFill>
                        <a:srgbClr val="856243"/>
                      </a:solidFill>
                      <a:prstDash val="solid"/>
                      <a:round/>
                      <a:headEnd type="none" w="med" len="med"/>
                      <a:tailEnd type="none" w="med" len="med"/>
                    </a:lnT>
                    <a:lnB w="19050" cap="flat" cmpd="sng" algn="ctr">
                      <a:solidFill>
                        <a:srgbClr val="827254"/>
                      </a:solidFill>
                      <a:prstDash val="solid"/>
                      <a:round/>
                      <a:headEnd type="none" w="med" len="med"/>
                      <a:tailEnd type="none" w="med" len="med"/>
                    </a:lnB>
                    <a:noFill/>
                  </a:tcPr>
                </a:tc>
                <a:tc>
                  <a:txBody>
                    <a:bodyPr/>
                    <a:lstStyle/>
                    <a:p>
                      <a:r>
                        <a:rPr kumimoji="1" lang="en-US" altLang="ja-JP" sz="1000" b="1" dirty="0">
                          <a:latin typeface="HG丸ｺﾞｼｯｸM-PRO" panose="020F0600000000000000" pitchFamily="50" charset="-128"/>
                          <a:ea typeface="HG丸ｺﾞｼｯｸM-PRO" panose="020F0600000000000000" pitchFamily="50" charset="-128"/>
                        </a:rPr>
                        <a:t>21</a:t>
                      </a:r>
                    </a:p>
                  </a:txBody>
                  <a:tcPr>
                    <a:lnL w="19050" cap="flat" cmpd="sng" algn="ctr">
                      <a:solidFill>
                        <a:srgbClr val="827254"/>
                      </a:solidFill>
                      <a:prstDash val="solid"/>
                      <a:round/>
                      <a:headEnd type="none" w="med" len="med"/>
                      <a:tailEnd type="none" w="med" len="med"/>
                    </a:lnL>
                    <a:lnR w="19050" cap="flat" cmpd="sng" algn="ctr">
                      <a:solidFill>
                        <a:srgbClr val="827254"/>
                      </a:solidFill>
                      <a:prstDash val="solid"/>
                      <a:round/>
                      <a:headEnd type="none" w="med" len="med"/>
                      <a:tailEnd type="none" w="med" len="med"/>
                    </a:lnR>
                    <a:lnT w="12700" cap="flat" cmpd="sng" algn="ctr">
                      <a:solidFill>
                        <a:srgbClr val="856243"/>
                      </a:solidFill>
                      <a:prstDash val="solid"/>
                      <a:round/>
                      <a:headEnd type="none" w="med" len="med"/>
                      <a:tailEnd type="none" w="med" len="med"/>
                    </a:lnT>
                    <a:lnB w="19050" cap="flat" cmpd="sng" algn="ctr">
                      <a:solidFill>
                        <a:srgbClr val="827254"/>
                      </a:solidFill>
                      <a:prstDash val="solid"/>
                      <a:round/>
                      <a:headEnd type="none" w="med" len="med"/>
                      <a:tailEnd type="none" w="med" len="med"/>
                    </a:lnB>
                    <a:noFill/>
                  </a:tcPr>
                </a:tc>
                <a:tc>
                  <a:txBody>
                    <a:bodyPr/>
                    <a:lstStyle/>
                    <a:p>
                      <a:r>
                        <a:rPr kumimoji="1" lang="en-US" altLang="ja-JP" sz="1000" b="1" dirty="0">
                          <a:latin typeface="HG丸ｺﾞｼｯｸM-PRO" panose="020F0600000000000000" pitchFamily="50" charset="-128"/>
                          <a:ea typeface="HG丸ｺﾞｼｯｸM-PRO" panose="020F0600000000000000" pitchFamily="50" charset="-128"/>
                        </a:rPr>
                        <a:t>22</a:t>
                      </a:r>
                      <a:endParaRPr kumimoji="1" lang="ja-JP" altLang="en-US" sz="1000" b="1" dirty="0">
                        <a:latin typeface="HG丸ｺﾞｼｯｸM-PRO" panose="020F0600000000000000" pitchFamily="50" charset="-128"/>
                        <a:ea typeface="HG丸ｺﾞｼｯｸM-PRO" panose="020F0600000000000000" pitchFamily="50" charset="-128"/>
                      </a:endParaRPr>
                    </a:p>
                  </a:txBody>
                  <a:tcPr>
                    <a:lnL w="19050" cap="flat" cmpd="sng" algn="ctr">
                      <a:solidFill>
                        <a:srgbClr val="827254"/>
                      </a:solidFill>
                      <a:prstDash val="solid"/>
                      <a:round/>
                      <a:headEnd type="none" w="med" len="med"/>
                      <a:tailEnd type="none" w="med" len="med"/>
                    </a:lnL>
                    <a:lnR w="19050" cap="flat" cmpd="sng" algn="ctr">
                      <a:solidFill>
                        <a:srgbClr val="827254"/>
                      </a:solidFill>
                      <a:prstDash val="solid"/>
                      <a:round/>
                      <a:headEnd type="none" w="med" len="med"/>
                      <a:tailEnd type="none" w="med" len="med"/>
                    </a:lnR>
                    <a:lnT w="12700" cap="flat" cmpd="sng" algn="ctr">
                      <a:solidFill>
                        <a:srgbClr val="856243"/>
                      </a:solidFill>
                      <a:prstDash val="solid"/>
                      <a:round/>
                      <a:headEnd type="none" w="med" len="med"/>
                      <a:tailEnd type="none" w="med" len="med"/>
                    </a:lnT>
                    <a:lnB w="19050" cap="flat" cmpd="sng" algn="ctr">
                      <a:solidFill>
                        <a:srgbClr val="827254"/>
                      </a:solidFill>
                      <a:prstDash val="solid"/>
                      <a:round/>
                      <a:headEnd type="none" w="med" len="med"/>
                      <a:tailEnd type="none" w="med" len="med"/>
                    </a:lnB>
                    <a:noFill/>
                  </a:tcPr>
                </a:tc>
                <a:tc>
                  <a:txBody>
                    <a:bodyPr/>
                    <a:lstStyle/>
                    <a:p>
                      <a:r>
                        <a:rPr kumimoji="1" lang="en-US" altLang="ja-JP" sz="1000" b="1" dirty="0">
                          <a:latin typeface="HG丸ｺﾞｼｯｸM-PRO" panose="020F0600000000000000" pitchFamily="50" charset="-128"/>
                          <a:ea typeface="HG丸ｺﾞｼｯｸM-PRO" panose="020F0600000000000000" pitchFamily="50" charset="-128"/>
                        </a:rPr>
                        <a:t>23</a:t>
                      </a:r>
                      <a:endParaRPr kumimoji="1" lang="ja-JP" altLang="en-US" sz="1000" b="1" dirty="0">
                        <a:latin typeface="HG丸ｺﾞｼｯｸM-PRO" panose="020F0600000000000000" pitchFamily="50" charset="-128"/>
                        <a:ea typeface="HG丸ｺﾞｼｯｸM-PRO" panose="020F0600000000000000" pitchFamily="50" charset="-128"/>
                      </a:endParaRPr>
                    </a:p>
                  </a:txBody>
                  <a:tcPr>
                    <a:lnL w="19050" cap="flat" cmpd="sng" algn="ctr">
                      <a:solidFill>
                        <a:srgbClr val="827254"/>
                      </a:solidFill>
                      <a:prstDash val="solid"/>
                      <a:round/>
                      <a:headEnd type="none" w="med" len="med"/>
                      <a:tailEnd type="none" w="med" len="med"/>
                    </a:lnL>
                    <a:lnR w="19050" cap="flat" cmpd="sng" algn="ctr">
                      <a:solidFill>
                        <a:srgbClr val="827254"/>
                      </a:solidFill>
                      <a:prstDash val="solid"/>
                      <a:round/>
                      <a:headEnd type="none" w="med" len="med"/>
                      <a:tailEnd type="none" w="med" len="med"/>
                    </a:lnR>
                    <a:lnT w="12700" cap="flat" cmpd="sng" algn="ctr">
                      <a:solidFill>
                        <a:srgbClr val="856243"/>
                      </a:solidFill>
                      <a:prstDash val="solid"/>
                      <a:round/>
                      <a:headEnd type="none" w="med" len="med"/>
                      <a:tailEnd type="none" w="med" len="med"/>
                    </a:lnT>
                    <a:lnB w="19050" cap="flat" cmpd="sng" algn="ctr">
                      <a:solidFill>
                        <a:srgbClr val="827254"/>
                      </a:solidFill>
                      <a:prstDash val="solid"/>
                      <a:round/>
                      <a:headEnd type="none" w="med" len="med"/>
                      <a:tailEnd type="none" w="med" len="med"/>
                    </a:lnB>
                    <a:noFill/>
                  </a:tcPr>
                </a:tc>
                <a:tc>
                  <a:txBody>
                    <a:bodyPr/>
                    <a:lstStyle/>
                    <a:p>
                      <a:r>
                        <a:rPr kumimoji="1" lang="en-US" altLang="ja-JP" sz="1000" b="1" dirty="0">
                          <a:latin typeface="HG丸ｺﾞｼｯｸM-PRO" panose="020F0600000000000000" pitchFamily="50" charset="-128"/>
                          <a:ea typeface="HG丸ｺﾞｼｯｸM-PRO" panose="020F0600000000000000" pitchFamily="50" charset="-128"/>
                        </a:rPr>
                        <a:t>24</a:t>
                      </a:r>
                      <a:endParaRPr kumimoji="1" lang="ja-JP" altLang="en-US" sz="1000" b="1" dirty="0">
                        <a:latin typeface="HG丸ｺﾞｼｯｸM-PRO" panose="020F0600000000000000" pitchFamily="50" charset="-128"/>
                        <a:ea typeface="HG丸ｺﾞｼｯｸM-PRO" panose="020F0600000000000000" pitchFamily="50" charset="-128"/>
                      </a:endParaRPr>
                    </a:p>
                  </a:txBody>
                  <a:tcPr>
                    <a:lnL w="19050" cap="flat" cmpd="sng" algn="ctr">
                      <a:solidFill>
                        <a:srgbClr val="827254"/>
                      </a:solidFill>
                      <a:prstDash val="solid"/>
                      <a:round/>
                      <a:headEnd type="none" w="med" len="med"/>
                      <a:tailEnd type="none" w="med" len="med"/>
                    </a:lnL>
                    <a:lnR w="38100" cap="flat" cmpd="sng" algn="ctr">
                      <a:solidFill>
                        <a:srgbClr val="827254"/>
                      </a:solidFill>
                      <a:prstDash val="solid"/>
                      <a:round/>
                      <a:headEnd type="none" w="med" len="med"/>
                      <a:tailEnd type="none" w="med" len="med"/>
                    </a:lnR>
                    <a:lnT w="12700" cap="flat" cmpd="sng" algn="ctr">
                      <a:solidFill>
                        <a:srgbClr val="856243"/>
                      </a:solidFill>
                      <a:prstDash val="solid"/>
                      <a:round/>
                      <a:headEnd type="none" w="med" len="med"/>
                      <a:tailEnd type="none" w="med" len="med"/>
                    </a:lnT>
                    <a:lnB w="19050" cap="flat" cmpd="sng" algn="ctr">
                      <a:solidFill>
                        <a:srgbClr val="827254"/>
                      </a:solidFill>
                      <a:prstDash val="solid"/>
                      <a:round/>
                      <a:headEnd type="none" w="med" len="med"/>
                      <a:tailEnd type="none" w="med" len="med"/>
                    </a:lnB>
                    <a:solidFill>
                      <a:srgbClr val="FFBDBD">
                        <a:alpha val="80000"/>
                      </a:srgbClr>
                    </a:solidFill>
                  </a:tcPr>
                </a:tc>
                <a:extLst>
                  <a:ext uri="{0D108BD9-81ED-4DB2-BD59-A6C34878D82A}">
                    <a16:rowId xmlns:a16="http://schemas.microsoft.com/office/drawing/2014/main" val="963469990"/>
                  </a:ext>
                </a:extLst>
              </a:tr>
              <a:tr h="678873">
                <a:tc>
                  <a:txBody>
                    <a:bodyPr/>
                    <a:lstStyle/>
                    <a:p>
                      <a:r>
                        <a:rPr kumimoji="1" lang="en-US" altLang="ja-JP" sz="1000" b="1" dirty="0">
                          <a:latin typeface="HG丸ｺﾞｼｯｸM-PRO" panose="020F0600000000000000" pitchFamily="50" charset="-128"/>
                          <a:ea typeface="HG丸ｺﾞｼｯｸM-PRO" panose="020F0600000000000000" pitchFamily="50" charset="-128"/>
                        </a:rPr>
                        <a:t>25</a:t>
                      </a:r>
                      <a:endParaRPr kumimoji="1" lang="ja-JP" altLang="en-US" sz="1000" b="1" dirty="0">
                        <a:latin typeface="HG丸ｺﾞｼｯｸM-PRO" panose="020F0600000000000000" pitchFamily="50" charset="-128"/>
                        <a:ea typeface="HG丸ｺﾞｼｯｸM-PRO" panose="020F0600000000000000" pitchFamily="50" charset="-128"/>
                      </a:endParaRPr>
                    </a:p>
                  </a:txBody>
                  <a:tcPr>
                    <a:lnL w="38100" cap="flat" cmpd="sng" algn="ctr">
                      <a:solidFill>
                        <a:srgbClr val="827254"/>
                      </a:solidFill>
                      <a:prstDash val="solid"/>
                      <a:round/>
                      <a:headEnd type="none" w="med" len="med"/>
                      <a:tailEnd type="none" w="med" len="med"/>
                    </a:lnL>
                    <a:lnR w="19050" cap="flat" cmpd="sng" algn="ctr">
                      <a:solidFill>
                        <a:srgbClr val="827254"/>
                      </a:solidFill>
                      <a:prstDash val="solid"/>
                      <a:round/>
                      <a:headEnd type="none" w="med" len="med"/>
                      <a:tailEnd type="none" w="med" len="med"/>
                    </a:lnR>
                    <a:lnT w="19050" cap="flat" cmpd="sng" algn="ctr">
                      <a:solidFill>
                        <a:srgbClr val="827254"/>
                      </a:solidFill>
                      <a:prstDash val="solid"/>
                      <a:round/>
                      <a:headEnd type="none" w="med" len="med"/>
                      <a:tailEnd type="none" w="med" len="med"/>
                    </a:lnT>
                    <a:lnB w="38100" cap="flat" cmpd="sng" algn="ctr">
                      <a:solidFill>
                        <a:srgbClr val="7C521A"/>
                      </a:solidFill>
                      <a:prstDash val="solid"/>
                      <a:round/>
                      <a:headEnd type="none" w="med" len="med"/>
                      <a:tailEnd type="none" w="med" len="med"/>
                    </a:lnB>
                    <a:noFill/>
                  </a:tcPr>
                </a:tc>
                <a:tc>
                  <a:txBody>
                    <a:bodyPr/>
                    <a:lstStyle/>
                    <a:p>
                      <a:r>
                        <a:rPr kumimoji="1" lang="en-US" altLang="ja-JP" sz="1000" b="1" dirty="0">
                          <a:latin typeface="HG丸ｺﾞｼｯｸM-PRO" panose="020F0600000000000000" pitchFamily="50" charset="-128"/>
                          <a:ea typeface="HG丸ｺﾞｼｯｸM-PRO" panose="020F0600000000000000" pitchFamily="50" charset="-128"/>
                        </a:rPr>
                        <a:t>26</a:t>
                      </a:r>
                    </a:p>
                  </a:txBody>
                  <a:tcPr>
                    <a:lnL w="19050" cap="flat" cmpd="sng" algn="ctr">
                      <a:solidFill>
                        <a:srgbClr val="827254"/>
                      </a:solidFill>
                      <a:prstDash val="solid"/>
                      <a:round/>
                      <a:headEnd type="none" w="med" len="med"/>
                      <a:tailEnd type="none" w="med" len="med"/>
                    </a:lnL>
                    <a:lnR w="19050" cap="flat" cmpd="sng" algn="ctr">
                      <a:solidFill>
                        <a:srgbClr val="827254"/>
                      </a:solidFill>
                      <a:prstDash val="solid"/>
                      <a:round/>
                      <a:headEnd type="none" w="med" len="med"/>
                      <a:tailEnd type="none" w="med" len="med"/>
                    </a:lnR>
                    <a:lnT w="19050" cap="flat" cmpd="sng" algn="ctr">
                      <a:solidFill>
                        <a:srgbClr val="827254"/>
                      </a:solidFill>
                      <a:prstDash val="solid"/>
                      <a:round/>
                      <a:headEnd type="none" w="med" len="med"/>
                      <a:tailEnd type="none" w="med" len="med"/>
                    </a:lnT>
                    <a:lnB w="38100" cap="flat" cmpd="sng" algn="ctr">
                      <a:solidFill>
                        <a:srgbClr val="7C521A"/>
                      </a:solidFill>
                      <a:prstDash val="solid"/>
                      <a:round/>
                      <a:headEnd type="none" w="med" len="med"/>
                      <a:tailEnd type="none" w="med" len="med"/>
                    </a:lnB>
                    <a:noFill/>
                  </a:tcPr>
                </a:tc>
                <a:tc>
                  <a:txBody>
                    <a:bodyPr/>
                    <a:lstStyle/>
                    <a:p>
                      <a:r>
                        <a:rPr kumimoji="1" lang="en-US" altLang="ja-JP" sz="900" b="1" dirty="0">
                          <a:latin typeface="HG丸ｺﾞｼｯｸM-PRO" panose="020F0600000000000000" pitchFamily="50" charset="-128"/>
                          <a:ea typeface="HG丸ｺﾞｼｯｸM-PRO" panose="020F0600000000000000" pitchFamily="50" charset="-128"/>
                        </a:rPr>
                        <a:t>27</a:t>
                      </a:r>
                    </a:p>
                  </a:txBody>
                  <a:tcPr>
                    <a:lnL w="19050" cap="flat" cmpd="sng" algn="ctr">
                      <a:solidFill>
                        <a:srgbClr val="827254"/>
                      </a:solidFill>
                      <a:prstDash val="solid"/>
                      <a:round/>
                      <a:headEnd type="none" w="med" len="med"/>
                      <a:tailEnd type="none" w="med" len="med"/>
                    </a:lnL>
                    <a:lnR w="19050" cap="flat" cmpd="sng" algn="ctr">
                      <a:solidFill>
                        <a:srgbClr val="827254"/>
                      </a:solidFill>
                      <a:prstDash val="solid"/>
                      <a:round/>
                      <a:headEnd type="none" w="med" len="med"/>
                      <a:tailEnd type="none" w="med" len="med"/>
                    </a:lnR>
                    <a:lnT w="19050" cap="flat" cmpd="sng" algn="ctr">
                      <a:solidFill>
                        <a:srgbClr val="827254"/>
                      </a:solidFill>
                      <a:prstDash val="solid"/>
                      <a:round/>
                      <a:headEnd type="none" w="med" len="med"/>
                      <a:tailEnd type="none" w="med" len="med"/>
                    </a:lnT>
                    <a:lnB w="38100" cap="flat" cmpd="sng" algn="ctr">
                      <a:solidFill>
                        <a:srgbClr val="7C521A"/>
                      </a:solidFill>
                      <a:prstDash val="solid"/>
                      <a:round/>
                      <a:headEnd type="none" w="med" len="med"/>
                      <a:tailEnd type="none" w="med" len="med"/>
                    </a:lnB>
                    <a:noFill/>
                  </a:tcPr>
                </a:tc>
                <a:tc>
                  <a:txBody>
                    <a:bodyPr/>
                    <a:lstStyle/>
                    <a:p>
                      <a:r>
                        <a:rPr kumimoji="1" lang="en-US" altLang="ja-JP" sz="900" b="1" dirty="0">
                          <a:latin typeface="HG丸ｺﾞｼｯｸM-PRO" panose="020F0600000000000000" pitchFamily="50" charset="-128"/>
                          <a:ea typeface="HG丸ｺﾞｼｯｸM-PRO" panose="020F0600000000000000" pitchFamily="50" charset="-128"/>
                        </a:rPr>
                        <a:t>28</a:t>
                      </a:r>
                    </a:p>
                  </a:txBody>
                  <a:tcPr>
                    <a:lnL w="19050" cap="flat" cmpd="sng" algn="ctr">
                      <a:solidFill>
                        <a:srgbClr val="827254"/>
                      </a:solidFill>
                      <a:prstDash val="solid"/>
                      <a:round/>
                      <a:headEnd type="none" w="med" len="med"/>
                      <a:tailEnd type="none" w="med" len="med"/>
                    </a:lnL>
                    <a:lnR w="19050" cap="flat" cmpd="sng" algn="ctr">
                      <a:solidFill>
                        <a:srgbClr val="827254"/>
                      </a:solidFill>
                      <a:prstDash val="solid"/>
                      <a:round/>
                      <a:headEnd type="none" w="med" len="med"/>
                      <a:tailEnd type="none" w="med" len="med"/>
                    </a:lnR>
                    <a:lnT w="19050" cap="flat" cmpd="sng" algn="ctr">
                      <a:solidFill>
                        <a:srgbClr val="827254"/>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noFill/>
                  </a:tcPr>
                </a:tc>
                <a:tc>
                  <a:txBody>
                    <a:bodyPr/>
                    <a:lstStyle/>
                    <a:p>
                      <a:r>
                        <a:rPr kumimoji="1" lang="en-US" altLang="ja-JP" sz="1000" b="1" dirty="0">
                          <a:latin typeface="HG丸ｺﾞｼｯｸM-PRO" panose="020F0600000000000000" pitchFamily="50" charset="-128"/>
                          <a:ea typeface="HG丸ｺﾞｼｯｸM-PRO" panose="020F0600000000000000" pitchFamily="50" charset="-128"/>
                        </a:rPr>
                        <a:t>29</a:t>
                      </a:r>
                      <a:endParaRPr kumimoji="1" lang="ja-JP" altLang="en-US" sz="1000" b="1" dirty="0">
                        <a:latin typeface="HG丸ｺﾞｼｯｸM-PRO" panose="020F0600000000000000" pitchFamily="50" charset="-128"/>
                        <a:ea typeface="HG丸ｺﾞｼｯｸM-PRO" panose="020F0600000000000000" pitchFamily="50" charset="-128"/>
                      </a:endParaRPr>
                    </a:p>
                  </a:txBody>
                  <a:tcPr>
                    <a:lnL w="19050" cap="flat" cmpd="sng" algn="ctr">
                      <a:solidFill>
                        <a:srgbClr val="827254"/>
                      </a:solidFill>
                      <a:prstDash val="solid"/>
                      <a:round/>
                      <a:headEnd type="none" w="med" len="med"/>
                      <a:tailEnd type="none" w="med" len="med"/>
                    </a:lnL>
                    <a:lnR w="19050" cap="flat" cmpd="sng" algn="ctr">
                      <a:solidFill>
                        <a:srgbClr val="827254"/>
                      </a:solidFill>
                      <a:prstDash val="solid"/>
                      <a:round/>
                      <a:headEnd type="none" w="med" len="med"/>
                      <a:tailEnd type="none" w="med" len="med"/>
                    </a:lnR>
                    <a:lnT w="19050" cap="flat" cmpd="sng" algn="ctr">
                      <a:solidFill>
                        <a:srgbClr val="827254"/>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noFill/>
                  </a:tcPr>
                </a:tc>
                <a:tc>
                  <a:txBody>
                    <a:bodyPr/>
                    <a:lstStyle/>
                    <a:p>
                      <a:r>
                        <a:rPr kumimoji="1" lang="en-US" altLang="ja-JP" sz="1000" b="1" dirty="0">
                          <a:latin typeface="HG丸ｺﾞｼｯｸM-PRO" panose="020F0600000000000000" pitchFamily="50" charset="-128"/>
                          <a:ea typeface="HG丸ｺﾞｼｯｸM-PRO" panose="020F0600000000000000" pitchFamily="50" charset="-128"/>
                        </a:rPr>
                        <a:t>30</a:t>
                      </a:r>
                      <a:endParaRPr kumimoji="1" lang="ja-JP" altLang="en-US" sz="1000" b="1" dirty="0">
                        <a:latin typeface="HG丸ｺﾞｼｯｸM-PRO" panose="020F0600000000000000" pitchFamily="50" charset="-128"/>
                        <a:ea typeface="HG丸ｺﾞｼｯｸM-PRO" panose="020F0600000000000000" pitchFamily="50" charset="-128"/>
                      </a:endParaRPr>
                    </a:p>
                  </a:txBody>
                  <a:tcPr>
                    <a:lnL w="19050" cap="flat" cmpd="sng" algn="ctr">
                      <a:solidFill>
                        <a:srgbClr val="827254"/>
                      </a:solidFill>
                      <a:prstDash val="solid"/>
                      <a:round/>
                      <a:headEnd type="none" w="med" len="med"/>
                      <a:tailEnd type="none" w="med" len="med"/>
                    </a:lnL>
                    <a:lnR w="19050" cap="flat" cmpd="sng" algn="ctr">
                      <a:solidFill>
                        <a:srgbClr val="827254"/>
                      </a:solidFill>
                      <a:prstDash val="solid"/>
                      <a:round/>
                      <a:headEnd type="none" w="med" len="med"/>
                      <a:tailEnd type="none" w="med" len="med"/>
                    </a:lnR>
                    <a:lnT w="19050" cap="flat" cmpd="sng" algn="ctr">
                      <a:solidFill>
                        <a:srgbClr val="827254"/>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noFill/>
                  </a:tcPr>
                </a:tc>
                <a:tc>
                  <a:txBody>
                    <a:bodyPr/>
                    <a:lstStyle/>
                    <a:p>
                      <a:r>
                        <a:rPr kumimoji="1" lang="en-US" altLang="ja-JP" sz="1000" b="1" dirty="0">
                          <a:latin typeface="HG丸ｺﾞｼｯｸM-PRO" panose="020F0600000000000000" pitchFamily="50" charset="-128"/>
                          <a:ea typeface="HG丸ｺﾞｼｯｸM-PRO" panose="020F0600000000000000" pitchFamily="50" charset="-128"/>
                        </a:rPr>
                        <a:t>31</a:t>
                      </a:r>
                      <a:endParaRPr kumimoji="1" lang="ja-JP" altLang="en-US" sz="1000" b="1" dirty="0">
                        <a:latin typeface="HG丸ｺﾞｼｯｸM-PRO" panose="020F0600000000000000" pitchFamily="50" charset="-128"/>
                        <a:ea typeface="HG丸ｺﾞｼｯｸM-PRO" panose="020F0600000000000000" pitchFamily="50" charset="-128"/>
                      </a:endParaRPr>
                    </a:p>
                  </a:txBody>
                  <a:tcPr>
                    <a:lnL w="19050" cap="flat" cmpd="sng" algn="ctr">
                      <a:solidFill>
                        <a:srgbClr val="827254"/>
                      </a:solidFill>
                      <a:prstDash val="solid"/>
                      <a:round/>
                      <a:headEnd type="none" w="med" len="med"/>
                      <a:tailEnd type="none" w="med" len="med"/>
                    </a:lnL>
                    <a:lnR w="38100" cap="flat" cmpd="sng" algn="ctr">
                      <a:solidFill>
                        <a:srgbClr val="827254"/>
                      </a:solidFill>
                      <a:prstDash val="solid"/>
                      <a:round/>
                      <a:headEnd type="none" w="med" len="med"/>
                      <a:tailEnd type="none" w="med" len="med"/>
                    </a:lnR>
                    <a:lnT w="19050" cap="flat" cmpd="sng" algn="ctr">
                      <a:solidFill>
                        <a:srgbClr val="827254"/>
                      </a:solidFill>
                      <a:prstDash val="solid"/>
                      <a:round/>
                      <a:headEnd type="none" w="med" len="med"/>
                      <a:tailEnd type="none" w="med" len="med"/>
                    </a:lnT>
                    <a:lnB w="38100" cap="flat" cmpd="sng" algn="ctr">
                      <a:solidFill>
                        <a:srgbClr val="856243"/>
                      </a:solidFill>
                      <a:prstDash val="solid"/>
                      <a:round/>
                      <a:headEnd type="none" w="med" len="med"/>
                      <a:tailEnd type="none" w="med" len="med"/>
                    </a:lnB>
                    <a:solidFill>
                      <a:srgbClr val="FFBDBD">
                        <a:alpha val="80000"/>
                      </a:srgbClr>
                    </a:solidFill>
                  </a:tcPr>
                </a:tc>
                <a:extLst>
                  <a:ext uri="{0D108BD9-81ED-4DB2-BD59-A6C34878D82A}">
                    <a16:rowId xmlns:a16="http://schemas.microsoft.com/office/drawing/2014/main" val="985804295"/>
                  </a:ext>
                </a:extLst>
              </a:tr>
              <a:tr h="631493">
                <a:tc>
                  <a:txBody>
                    <a:bodyPr/>
                    <a:lstStyle/>
                    <a:p>
                      <a:r>
                        <a:rPr kumimoji="1" lang="en-US" altLang="ja-JP" sz="1000" b="1" dirty="0">
                          <a:latin typeface="HG丸ｺﾞｼｯｸM-PRO" panose="020F0600000000000000" pitchFamily="50" charset="-128"/>
                          <a:ea typeface="HG丸ｺﾞｼｯｸM-PRO" panose="020F0600000000000000" pitchFamily="50" charset="-128"/>
                        </a:rPr>
                        <a:t>1</a:t>
                      </a:r>
                      <a:endParaRPr kumimoji="1" lang="ja-JP" altLang="en-US" sz="1000" b="1" dirty="0">
                        <a:latin typeface="HG丸ｺﾞｼｯｸM-PRO" panose="020F0600000000000000" pitchFamily="50" charset="-128"/>
                        <a:ea typeface="HG丸ｺﾞｼｯｸM-PRO" panose="020F0600000000000000" pitchFamily="50" charset="-128"/>
                      </a:endParaRPr>
                    </a:p>
                  </a:txBody>
                  <a:tcPr>
                    <a:lnL w="38100" cap="flat" cmpd="sng" algn="ctr">
                      <a:solidFill>
                        <a:srgbClr val="827254"/>
                      </a:solidFill>
                      <a:prstDash val="solid"/>
                      <a:round/>
                      <a:headEnd type="none" w="med" len="med"/>
                      <a:tailEnd type="none" w="med" len="med"/>
                    </a:lnL>
                    <a:lnR w="12700" cap="flat" cmpd="sng" algn="ctr">
                      <a:solidFill>
                        <a:srgbClr val="7C521A"/>
                      </a:solidFill>
                      <a:prstDash val="solid"/>
                      <a:round/>
                      <a:headEnd type="none" w="med" len="med"/>
                      <a:tailEnd type="none" w="med" len="med"/>
                    </a:lnR>
                    <a:lnT w="38100" cap="flat" cmpd="sng" algn="ctr">
                      <a:solidFill>
                        <a:srgbClr val="7C521A"/>
                      </a:solidFill>
                      <a:prstDash val="solid"/>
                      <a:round/>
                      <a:headEnd type="none" w="med" len="med"/>
                      <a:tailEnd type="none" w="med" len="med"/>
                    </a:lnT>
                    <a:lnB w="38100" cap="flat" cmpd="sng" algn="ctr">
                      <a:solidFill>
                        <a:srgbClr val="827254"/>
                      </a:solidFill>
                      <a:prstDash val="solid"/>
                      <a:round/>
                      <a:headEnd type="none" w="med" len="med"/>
                      <a:tailEnd type="none" w="med" len="med"/>
                    </a:lnB>
                    <a:noFill/>
                  </a:tcPr>
                </a:tc>
                <a:tc>
                  <a:txBody>
                    <a:bodyPr/>
                    <a:lstStyle/>
                    <a:p>
                      <a:r>
                        <a:rPr kumimoji="1" lang="en-US" altLang="ja-JP" sz="1000" b="1" dirty="0">
                          <a:latin typeface="HG丸ｺﾞｼｯｸM-PRO" panose="020F0600000000000000" pitchFamily="50" charset="-128"/>
                          <a:ea typeface="HG丸ｺﾞｼｯｸM-PRO" panose="020F0600000000000000" pitchFamily="50" charset="-128"/>
                        </a:rPr>
                        <a:t>2</a:t>
                      </a:r>
                    </a:p>
                    <a:p>
                      <a:endParaRPr kumimoji="1" lang="en-US" altLang="ja-JP" sz="1000" b="1" dirty="0">
                        <a:latin typeface="HG丸ｺﾞｼｯｸM-PRO" panose="020F0600000000000000" pitchFamily="50" charset="-128"/>
                        <a:ea typeface="HG丸ｺﾞｼｯｸM-PRO" panose="020F0600000000000000" pitchFamily="50" charset="-128"/>
                      </a:endParaRPr>
                    </a:p>
                  </a:txBody>
                  <a:tcPr>
                    <a:lnL w="12700" cap="flat" cmpd="sng" algn="ctr">
                      <a:solidFill>
                        <a:srgbClr val="7C521A"/>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38100" cap="flat" cmpd="sng" algn="ctr">
                      <a:solidFill>
                        <a:srgbClr val="7C521A"/>
                      </a:solidFill>
                      <a:prstDash val="solid"/>
                      <a:round/>
                      <a:headEnd type="none" w="med" len="med"/>
                      <a:tailEnd type="none" w="med" len="med"/>
                    </a:lnT>
                    <a:lnB w="38100" cap="flat" cmpd="sng" algn="ctr">
                      <a:solidFill>
                        <a:srgbClr val="827254"/>
                      </a:solidFill>
                      <a:prstDash val="solid"/>
                      <a:round/>
                      <a:headEnd type="none" w="med" len="med"/>
                      <a:tailEnd type="none" w="med" len="med"/>
                    </a:lnB>
                    <a:noFill/>
                  </a:tcPr>
                </a:tc>
                <a:tc>
                  <a:txBody>
                    <a:bodyPr/>
                    <a:lstStyle/>
                    <a:p>
                      <a:r>
                        <a:rPr kumimoji="1" lang="en-US" altLang="ja-JP" sz="900" b="1" dirty="0">
                          <a:latin typeface="HG丸ｺﾞｼｯｸM-PRO" panose="020F0600000000000000" pitchFamily="50" charset="-128"/>
                          <a:ea typeface="HG丸ｺﾞｼｯｸM-PRO" panose="020F0600000000000000" pitchFamily="50" charset="-128"/>
                        </a:rPr>
                        <a:t>3</a:t>
                      </a:r>
                      <a:endParaRPr kumimoji="1" lang="ja-JP" altLang="en-US" sz="900" b="1" dirty="0">
                        <a:latin typeface="HG丸ｺﾞｼｯｸM-PRO" panose="020F0600000000000000" pitchFamily="50" charset="-128"/>
                        <a:ea typeface="HG丸ｺﾞｼｯｸM-PRO" panose="020F0600000000000000" pitchFamily="50" charset="-128"/>
                      </a:endParaRPr>
                    </a:p>
                  </a:txBody>
                  <a:tcPr>
                    <a:lnL w="12700" cap="flat" cmpd="sng" algn="ctr">
                      <a:solidFill>
                        <a:schemeClr val="accent2">
                          <a:lumMod val="50000"/>
                        </a:schemeClr>
                      </a:solidFill>
                      <a:prstDash val="solid"/>
                      <a:round/>
                      <a:headEnd type="none" w="med" len="med"/>
                      <a:tailEnd type="none" w="med" len="med"/>
                    </a:lnL>
                    <a:lnR w="12700" cap="flat" cmpd="sng" algn="ctr">
                      <a:solidFill>
                        <a:srgbClr val="7C521A"/>
                      </a:solidFill>
                      <a:prstDash val="solid"/>
                      <a:round/>
                      <a:headEnd type="none" w="med" len="med"/>
                      <a:tailEnd type="none" w="med" len="med"/>
                    </a:lnR>
                    <a:lnT w="38100" cap="flat" cmpd="sng" algn="ctr">
                      <a:solidFill>
                        <a:srgbClr val="7C521A"/>
                      </a:solidFill>
                      <a:prstDash val="solid"/>
                      <a:round/>
                      <a:headEnd type="none" w="med" len="med"/>
                      <a:tailEnd type="none" w="med" len="med"/>
                    </a:lnT>
                    <a:lnB w="38100" cap="flat" cmpd="sng" algn="ctr">
                      <a:solidFill>
                        <a:srgbClr val="827254"/>
                      </a:solidFill>
                      <a:prstDash val="solid"/>
                      <a:round/>
                      <a:headEnd type="none" w="med" len="med"/>
                      <a:tailEnd type="none" w="med" len="med"/>
                    </a:lnB>
                    <a:noFill/>
                  </a:tcPr>
                </a:tc>
                <a:tc>
                  <a:txBody>
                    <a:bodyPr/>
                    <a:lstStyle/>
                    <a:p>
                      <a:r>
                        <a:rPr kumimoji="1" lang="en-US" altLang="ja-JP" sz="900" b="1" dirty="0">
                          <a:latin typeface="HG丸ｺﾞｼｯｸM-PRO" panose="020F0600000000000000" pitchFamily="50" charset="-128"/>
                          <a:ea typeface="HG丸ｺﾞｼｯｸM-PRO" panose="020F0600000000000000" pitchFamily="50" charset="-128"/>
                        </a:rPr>
                        <a:t>4</a:t>
                      </a:r>
                    </a:p>
                  </a:txBody>
                  <a:tcPr>
                    <a:lnL w="12700" cap="flat" cmpd="sng" algn="ctr">
                      <a:solidFill>
                        <a:srgbClr val="7C521A"/>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rgbClr val="827254"/>
                      </a:solidFill>
                      <a:prstDash val="solid"/>
                      <a:round/>
                      <a:headEnd type="none" w="med" len="med"/>
                      <a:tailEnd type="none" w="med" len="med"/>
                    </a:lnB>
                    <a:noFill/>
                  </a:tcPr>
                </a:tc>
                <a:tc>
                  <a:txBody>
                    <a:bodyPr/>
                    <a:lstStyle/>
                    <a:p>
                      <a:r>
                        <a:rPr kumimoji="1" lang="en-US" altLang="ja-JP" sz="1000" b="1" dirty="0">
                          <a:latin typeface="HG丸ｺﾞｼｯｸM-PRO" panose="020F0600000000000000" pitchFamily="50" charset="-128"/>
                          <a:ea typeface="HG丸ｺﾞｼｯｸM-PRO" panose="020F0600000000000000" pitchFamily="50" charset="-128"/>
                        </a:rPr>
                        <a:t>5</a:t>
                      </a:r>
                      <a:endParaRPr kumimoji="1" lang="ja-JP" altLang="en-US" sz="1000" b="1" dirty="0">
                        <a:latin typeface="HG丸ｺﾞｼｯｸM-PRO" panose="020F0600000000000000" pitchFamily="50" charset="-128"/>
                        <a:ea typeface="HG丸ｺﾞｼｯｸM-PRO" panose="020F0600000000000000" pitchFamily="50" charset="-128"/>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rgbClr val="827254"/>
                      </a:solidFill>
                      <a:prstDash val="solid"/>
                      <a:round/>
                      <a:headEnd type="none" w="med" len="med"/>
                      <a:tailEnd type="none" w="med" len="med"/>
                    </a:lnB>
                    <a:noFill/>
                  </a:tcPr>
                </a:tc>
                <a:tc>
                  <a:txBody>
                    <a:bodyPr/>
                    <a:lstStyle/>
                    <a:p>
                      <a:r>
                        <a:rPr kumimoji="1" lang="en-US" altLang="ja-JP" sz="1000" b="1" dirty="0">
                          <a:latin typeface="HG丸ｺﾞｼｯｸM-PRO" panose="020F0600000000000000" pitchFamily="50" charset="-128"/>
                          <a:ea typeface="HG丸ｺﾞｼｯｸM-PRO" panose="020F0600000000000000" pitchFamily="50" charset="-128"/>
                        </a:rPr>
                        <a:t>6</a:t>
                      </a:r>
                      <a:endParaRPr kumimoji="1" lang="ja-JP" altLang="en-US" sz="1000" b="1" dirty="0">
                        <a:latin typeface="HG丸ｺﾞｼｯｸM-PRO" panose="020F0600000000000000" pitchFamily="50" charset="-128"/>
                        <a:ea typeface="HG丸ｺﾞｼｯｸM-PRO" panose="020F0600000000000000" pitchFamily="50" charset="-128"/>
                      </a:endParaRPr>
                    </a:p>
                  </a:txBody>
                  <a:tcPr>
                    <a:lnL w="12700" cap="flat" cmpd="sng" algn="ctr">
                      <a:solidFill>
                        <a:schemeClr val="accent4">
                          <a:lumMod val="50000"/>
                        </a:schemeClr>
                      </a:solidFill>
                      <a:prstDash val="solid"/>
                      <a:round/>
                      <a:headEnd type="none" w="med" len="med"/>
                      <a:tailEnd type="none" w="med" len="med"/>
                    </a:lnL>
                    <a:lnR w="19050" cap="flat" cmpd="sng" algn="ctr">
                      <a:solidFill>
                        <a:srgbClr val="827254"/>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rgbClr val="827254"/>
                      </a:solidFill>
                      <a:prstDash val="solid"/>
                      <a:round/>
                      <a:headEnd type="none" w="med" len="med"/>
                      <a:tailEnd type="none" w="med" len="med"/>
                    </a:lnB>
                    <a:noFill/>
                  </a:tcPr>
                </a:tc>
                <a:tc>
                  <a:txBody>
                    <a:bodyPr/>
                    <a:lstStyle/>
                    <a:p>
                      <a:r>
                        <a:rPr kumimoji="1" lang="en-US" altLang="ja-JP" sz="1000" b="1" dirty="0">
                          <a:latin typeface="HG丸ｺﾞｼｯｸM-PRO" panose="020F0600000000000000" pitchFamily="50" charset="-128"/>
                          <a:ea typeface="HG丸ｺﾞｼｯｸM-PRO" panose="020F0600000000000000" pitchFamily="50" charset="-128"/>
                        </a:rPr>
                        <a:t>7</a:t>
                      </a:r>
                      <a:endParaRPr kumimoji="1" lang="ja-JP" altLang="en-US" sz="1000" b="1" dirty="0">
                        <a:latin typeface="HG丸ｺﾞｼｯｸM-PRO" panose="020F0600000000000000" pitchFamily="50" charset="-128"/>
                        <a:ea typeface="HG丸ｺﾞｼｯｸM-PRO" panose="020F0600000000000000" pitchFamily="50" charset="-128"/>
                      </a:endParaRPr>
                    </a:p>
                  </a:txBody>
                  <a:tcPr>
                    <a:lnL w="19050" cap="flat" cmpd="sng" algn="ctr">
                      <a:solidFill>
                        <a:srgbClr val="827254"/>
                      </a:solidFill>
                      <a:prstDash val="solid"/>
                      <a:round/>
                      <a:headEnd type="none" w="med" len="med"/>
                      <a:tailEnd type="none" w="med" len="med"/>
                    </a:lnL>
                    <a:lnR w="38100" cap="flat" cmpd="sng" algn="ctr">
                      <a:solidFill>
                        <a:srgbClr val="827254"/>
                      </a:solidFill>
                      <a:prstDash val="solid"/>
                      <a:round/>
                      <a:headEnd type="none" w="med" len="med"/>
                      <a:tailEnd type="none" w="med" len="med"/>
                    </a:lnR>
                    <a:lnT w="38100" cap="flat" cmpd="sng" algn="ctr">
                      <a:solidFill>
                        <a:srgbClr val="856243"/>
                      </a:solidFill>
                      <a:prstDash val="solid"/>
                      <a:round/>
                      <a:headEnd type="none" w="med" len="med"/>
                      <a:tailEnd type="none" w="med" len="med"/>
                    </a:lnT>
                    <a:lnB w="38100" cap="flat" cmpd="sng" algn="ctr">
                      <a:solidFill>
                        <a:srgbClr val="827254"/>
                      </a:solidFill>
                      <a:prstDash val="solid"/>
                      <a:round/>
                      <a:headEnd type="none" w="med" len="med"/>
                      <a:tailEnd type="none" w="med" len="med"/>
                    </a:lnB>
                    <a:solidFill>
                      <a:srgbClr val="FFCACA"/>
                    </a:solidFill>
                  </a:tcPr>
                </a:tc>
                <a:extLst>
                  <a:ext uri="{0D108BD9-81ED-4DB2-BD59-A6C34878D82A}">
                    <a16:rowId xmlns:a16="http://schemas.microsoft.com/office/drawing/2014/main" val="229767684"/>
                  </a:ext>
                </a:extLst>
              </a:tr>
              <a:tr h="785785">
                <a:tc gridSpan="7">
                  <a:txBody>
                    <a:bodyPr/>
                    <a:lstStyle/>
                    <a:p>
                      <a:r>
                        <a:rPr kumimoji="1" lang="ja-JP" altLang="en-US" sz="1000" dirty="0">
                          <a:latin typeface="HG丸ｺﾞｼｯｸM-PRO" panose="020F0600000000000000" pitchFamily="50" charset="-128"/>
                          <a:ea typeface="HG丸ｺﾞｼｯｸM-PRO" panose="020F0600000000000000" pitchFamily="50" charset="-128"/>
                        </a:rPr>
                        <a:t>予約が必要な</a:t>
                      </a:r>
                      <a:r>
                        <a:rPr kumimoji="1" lang="ja-JP" altLang="en-US" sz="1000" b="1" dirty="0">
                          <a:latin typeface="HG丸ｺﾞｼｯｸM-PRO" panose="020F0600000000000000" pitchFamily="50" charset="-128"/>
                          <a:ea typeface="HG丸ｺﾞｼｯｸM-PRO" panose="020F0600000000000000" pitchFamily="50" charset="-128"/>
                        </a:rPr>
                        <a:t>ひととき保育・その他事業</a:t>
                      </a:r>
                      <a:r>
                        <a:rPr kumimoji="1" lang="ja-JP" altLang="en-US" sz="1000" dirty="0">
                          <a:latin typeface="HG丸ｺﾞｼｯｸM-PRO" panose="020F0600000000000000" pitchFamily="50" charset="-128"/>
                          <a:ea typeface="HG丸ｺﾞｼｯｸM-PRO" panose="020F0600000000000000" pitchFamily="50" charset="-128"/>
                        </a:rPr>
                        <a:t>は、</a:t>
                      </a:r>
                      <a:r>
                        <a:rPr kumimoji="1" lang="en-US" altLang="ja-JP" sz="1000" dirty="0">
                          <a:latin typeface="HG丸ｺﾞｼｯｸM-PRO" panose="020F0600000000000000" pitchFamily="50" charset="-128"/>
                          <a:ea typeface="HG丸ｺﾞｼｯｸM-PRO" panose="020F0600000000000000" pitchFamily="50" charset="-128"/>
                        </a:rPr>
                        <a:t>HP</a:t>
                      </a:r>
                      <a:r>
                        <a:rPr kumimoji="1" lang="ja-JP" altLang="en-US" sz="1000" dirty="0">
                          <a:latin typeface="HG丸ｺﾞｼｯｸM-PRO" panose="020F0600000000000000" pitchFamily="50" charset="-128"/>
                          <a:ea typeface="HG丸ｺﾞｼｯｸM-PRO" panose="020F0600000000000000" pitchFamily="50" charset="-128"/>
                        </a:rPr>
                        <a:t>にて詳細を確認のうえお電話下さい</a:t>
                      </a:r>
                      <a:endParaRPr kumimoji="1" lang="en-US" altLang="ja-JP" sz="1000" dirty="0">
                        <a:latin typeface="HG丸ｺﾞｼｯｸM-PRO" panose="020F0600000000000000" pitchFamily="50" charset="-128"/>
                        <a:ea typeface="HG丸ｺﾞｼｯｸM-PRO" panose="020F0600000000000000" pitchFamily="50" charset="-128"/>
                      </a:endParaRPr>
                    </a:p>
                    <a:p>
                      <a:r>
                        <a:rPr kumimoji="1" lang="ja-JP" altLang="en-US" sz="1400" dirty="0">
                          <a:latin typeface="HG丸ｺﾞｼｯｸM-PRO" panose="020F0600000000000000" pitchFamily="50" charset="-128"/>
                          <a:ea typeface="HG丸ｺﾞｼｯｸM-PRO" panose="020F0600000000000000" pitchFamily="50" charset="-128"/>
                        </a:rPr>
                        <a:t>　</a:t>
                      </a:r>
                      <a:r>
                        <a:rPr kumimoji="1" lang="ja-JP" altLang="en-US" sz="1600" dirty="0">
                          <a:latin typeface="HG丸ｺﾞｼｯｸM-PRO" panose="020F0600000000000000" pitchFamily="50" charset="-128"/>
                          <a:ea typeface="HG丸ｺﾞｼｯｸM-PRO" panose="020F0600000000000000" pitchFamily="50" charset="-128"/>
                        </a:rPr>
                        <a:t>☎ </a:t>
                      </a:r>
                      <a:r>
                        <a:rPr kumimoji="1" lang="en-US" altLang="ja-JP" sz="1400" b="1" dirty="0">
                          <a:latin typeface="HG丸ｺﾞｼｯｸM-PRO" panose="020F0600000000000000" pitchFamily="50" charset="-128"/>
                          <a:ea typeface="HG丸ｺﾞｼｯｸM-PRO" panose="020F0600000000000000" pitchFamily="50" charset="-128"/>
                        </a:rPr>
                        <a:t>03-3395-0135</a:t>
                      </a:r>
                      <a:endParaRPr kumimoji="1" lang="en-US" altLang="ja-JP" sz="1400" dirty="0">
                        <a:latin typeface="HG丸ｺﾞｼｯｸM-PRO" panose="020F0600000000000000" pitchFamily="50" charset="-128"/>
                        <a:ea typeface="HG丸ｺﾞｼｯｸM-PRO" panose="020F0600000000000000" pitchFamily="50" charset="-128"/>
                      </a:endParaRPr>
                    </a:p>
                    <a:p>
                      <a:r>
                        <a:rPr kumimoji="1" lang="en-US" altLang="ja-JP" sz="1000" dirty="0">
                          <a:latin typeface="HG丸ｺﾞｼｯｸM-PRO" panose="020F0600000000000000" pitchFamily="50" charset="-128"/>
                          <a:ea typeface="HG丸ｺﾞｼｯｸM-PRO" panose="020F0600000000000000" pitchFamily="50" charset="-128"/>
                        </a:rPr>
                        <a:t>※</a:t>
                      </a:r>
                      <a:r>
                        <a:rPr kumimoji="1" lang="ja-JP" altLang="en-US" sz="1000" dirty="0">
                          <a:latin typeface="HG丸ｺﾞｼｯｸM-PRO" panose="020F0600000000000000" pitchFamily="50" charset="-128"/>
                          <a:ea typeface="HG丸ｺﾞｼｯｸM-PRO" panose="020F0600000000000000" pitchFamily="50" charset="-128"/>
                        </a:rPr>
                        <a:t>カレンダーは都合により変更・追加・中止になる場合もございます</a:t>
                      </a:r>
                      <a:endParaRPr kumimoji="1" lang="en-US" altLang="ja-JP" sz="1000" dirty="0">
                        <a:latin typeface="HG丸ｺﾞｼｯｸM-PRO" panose="020F0600000000000000" pitchFamily="50" charset="-128"/>
                        <a:ea typeface="HG丸ｺﾞｼｯｸM-PRO" panose="020F0600000000000000" pitchFamily="50" charset="-128"/>
                      </a:endParaRPr>
                    </a:p>
                    <a:p>
                      <a:r>
                        <a:rPr kumimoji="1" lang="ja-JP" altLang="en-US" sz="1000" dirty="0">
                          <a:latin typeface="HG丸ｺﾞｼｯｸM-PRO" panose="020F0600000000000000" pitchFamily="50" charset="-128"/>
                          <a:ea typeface="HG丸ｺﾞｼｯｸM-PRO" panose="020F0600000000000000" pitchFamily="50" charset="-128"/>
                        </a:rPr>
                        <a:t>　 </a:t>
                      </a:r>
                      <a:r>
                        <a:rPr kumimoji="1" lang="en-US" altLang="ja-JP" sz="1000" dirty="0">
                          <a:latin typeface="HG丸ｺﾞｼｯｸM-PRO" panose="020F0600000000000000" pitchFamily="50" charset="-128"/>
                          <a:ea typeface="HG丸ｺﾞｼｯｸM-PRO" panose="020F0600000000000000" pitchFamily="50" charset="-128"/>
                        </a:rPr>
                        <a:t>HP</a:t>
                      </a:r>
                      <a:r>
                        <a:rPr kumimoji="1" lang="ja-JP" altLang="en-US" sz="1000" dirty="0">
                          <a:latin typeface="HG丸ｺﾞｼｯｸM-PRO" panose="020F0600000000000000" pitchFamily="50" charset="-128"/>
                          <a:ea typeface="HG丸ｺﾞｼｯｸM-PRO" panose="020F0600000000000000" pitchFamily="50" charset="-128"/>
                        </a:rPr>
                        <a:t>や</a:t>
                      </a:r>
                      <a:r>
                        <a:rPr kumimoji="1" lang="en-US" altLang="ja-JP" sz="1000" dirty="0">
                          <a:latin typeface="HG丸ｺﾞｼｯｸM-PRO" panose="020F0600000000000000" pitchFamily="50" charset="-128"/>
                          <a:ea typeface="HG丸ｺﾞｼｯｸM-PRO" panose="020F0600000000000000" pitchFamily="50" charset="-128"/>
                        </a:rPr>
                        <a:t>LINE</a:t>
                      </a:r>
                      <a:r>
                        <a:rPr kumimoji="1" lang="ja-JP" altLang="en-US" sz="1000" dirty="0">
                          <a:latin typeface="HG丸ｺﾞｼｯｸM-PRO" panose="020F0600000000000000" pitchFamily="50" charset="-128"/>
                          <a:ea typeface="HG丸ｺﾞｼｯｸM-PRO" panose="020F0600000000000000" pitchFamily="50" charset="-128"/>
                        </a:rPr>
                        <a:t>などで前もっての確認をお願いします</a:t>
                      </a:r>
                    </a:p>
                  </a:txBody>
                  <a:tcPr anchor="ctr">
                    <a:lnL w="38100" cap="flat" cmpd="sng" algn="ctr">
                      <a:solidFill>
                        <a:srgbClr val="827254"/>
                      </a:solidFill>
                      <a:prstDash val="solid"/>
                      <a:round/>
                      <a:headEnd type="none" w="med" len="med"/>
                      <a:tailEnd type="none" w="med" len="med"/>
                    </a:lnL>
                    <a:lnR w="38100" cap="flat" cmpd="sng" algn="ctr">
                      <a:solidFill>
                        <a:srgbClr val="827254"/>
                      </a:solidFill>
                      <a:prstDash val="solid"/>
                      <a:round/>
                      <a:headEnd type="none" w="med" len="med"/>
                      <a:tailEnd type="none" w="med" len="med"/>
                    </a:lnR>
                    <a:lnT w="38100" cap="flat" cmpd="sng" algn="ctr">
                      <a:solidFill>
                        <a:srgbClr val="827254"/>
                      </a:solidFill>
                      <a:prstDash val="solid"/>
                      <a:round/>
                      <a:headEnd type="none" w="med" len="med"/>
                      <a:tailEnd type="none" w="med" len="med"/>
                    </a:lnT>
                    <a:lnB w="19050" cap="flat" cmpd="sng" algn="ctr">
                      <a:solidFill>
                        <a:schemeClr val="accent4">
                          <a:lumMod val="50000"/>
                        </a:schemeClr>
                      </a:solidFill>
                      <a:prstDash val="solid"/>
                      <a:round/>
                      <a:headEnd type="none" w="med" len="med"/>
                      <a:tailEnd type="none" w="med" len="med"/>
                    </a:lnB>
                    <a:solidFill>
                      <a:schemeClr val="bg1"/>
                    </a:solidFill>
                  </a:tcPr>
                </a:tc>
                <a:tc hMerge="1">
                  <a:txBody>
                    <a:bodyPr/>
                    <a:lstStyle/>
                    <a:p>
                      <a:endParaRPr kumimoji="1" lang="ja-JP" altLang="en-US" sz="100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solidFill>
                      <a:srgbClr val="FFFDF7"/>
                    </a:solidFill>
                  </a:tcPr>
                </a:tc>
                <a:tc hMerge="1">
                  <a:txBody>
                    <a:bodyPr/>
                    <a:lstStyle/>
                    <a:p>
                      <a:endParaRPr kumimoji="1" lang="ja-JP" altLang="en-US" sz="100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solidFill>
                      <a:srgbClr val="FFFDF7"/>
                    </a:solidFill>
                  </a:tcPr>
                </a:tc>
                <a:tc hMerge="1">
                  <a:txBody>
                    <a:bodyPr/>
                    <a:lstStyle/>
                    <a:p>
                      <a:endParaRPr kumimoji="1" lang="ja-JP" altLang="en-US" sz="100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solidFill>
                      <a:srgbClr val="FFFDF7"/>
                    </a:solidFill>
                  </a:tcPr>
                </a:tc>
                <a:tc hMerge="1">
                  <a:txBody>
                    <a:bodyPr/>
                    <a:lstStyle/>
                    <a:p>
                      <a:endParaRPr kumimoji="1" lang="ja-JP" altLang="en-US" sz="100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solidFill>
                      <a:srgbClr val="FFFDF7"/>
                    </a:solidFill>
                  </a:tcPr>
                </a:tc>
                <a:tc hMerge="1">
                  <a:txBody>
                    <a:bodyPr/>
                    <a:lstStyle/>
                    <a:p>
                      <a:endParaRPr kumimoji="1" lang="ja-JP" altLang="en-US" sz="100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solidFill>
                      <a:srgbClr val="FFFDF7"/>
                    </a:solidFill>
                  </a:tcPr>
                </a:tc>
                <a:tc hMerge="1">
                  <a:txBody>
                    <a:bodyPr/>
                    <a:lstStyle/>
                    <a:p>
                      <a:endParaRPr kumimoji="1" lang="ja-JP" altLang="en-US" sz="100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accent2">
                          <a:lumMod val="75000"/>
                        </a:schemeClr>
                      </a:solidFill>
                      <a:prstDash val="solid"/>
                      <a:round/>
                      <a:headEnd type="none" w="med" len="med"/>
                      <a:tailEnd type="none" w="med" len="med"/>
                    </a:lnL>
                    <a:lnR w="381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solidFill>
                      <a:srgbClr val="FFFDF7"/>
                    </a:solidFill>
                  </a:tcPr>
                </a:tc>
                <a:extLst>
                  <a:ext uri="{0D108BD9-81ED-4DB2-BD59-A6C34878D82A}">
                    <a16:rowId xmlns:a16="http://schemas.microsoft.com/office/drawing/2014/main" val="374169888"/>
                  </a:ext>
                </a:extLst>
              </a:tr>
            </a:tbl>
          </a:graphicData>
        </a:graphic>
      </p:graphicFrame>
      <p:pic>
        <p:nvPicPr>
          <p:cNvPr id="65" name="図 64">
            <a:extLst>
              <a:ext uri="{FF2B5EF4-FFF2-40B4-BE49-F238E27FC236}">
                <a16:creationId xmlns:a16="http://schemas.microsoft.com/office/drawing/2014/main" id="{57C704BD-A5F8-EAF9-43FA-96A5BB98F4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7375" y="7639717"/>
            <a:ext cx="564495" cy="564495"/>
          </a:xfrm>
          <a:prstGeom prst="rect">
            <a:avLst/>
          </a:prstGeom>
        </p:spPr>
      </p:pic>
      <p:sp>
        <p:nvSpPr>
          <p:cNvPr id="44" name="正方形/長方形 43">
            <a:extLst>
              <a:ext uri="{FF2B5EF4-FFF2-40B4-BE49-F238E27FC236}">
                <a16:creationId xmlns:a16="http://schemas.microsoft.com/office/drawing/2014/main" id="{95472CED-DD78-7AD2-AD7A-5A3BA4B4F3B1}"/>
              </a:ext>
            </a:extLst>
          </p:cNvPr>
          <p:cNvSpPr/>
          <p:nvPr/>
        </p:nvSpPr>
        <p:spPr bwMode="white">
          <a:xfrm>
            <a:off x="5326467" y="7921520"/>
            <a:ext cx="2154108" cy="369332"/>
          </a:xfrm>
          <a:prstGeom prst="rect">
            <a:avLst/>
          </a:prstGeom>
          <a:noFill/>
        </p:spPr>
        <p:txBody>
          <a:bodyPr wrap="square" lIns="91440" tIns="45720" rIns="91440" bIns="45720">
            <a:spAutoFit/>
          </a:bodyPr>
          <a:lstStyle/>
          <a:p>
            <a:pPr algn="ctr"/>
            <a:r>
              <a:rPr lang="ja-JP" altLang="en-US" cap="none" spc="50" dirty="0">
                <a:ln w="3175" cmpd="sng">
                  <a:solidFill>
                    <a:schemeClr val="bg1"/>
                  </a:solidFill>
                  <a:prstDash val="solid"/>
                </a:ln>
                <a:solidFill>
                  <a:schemeClr val="bg1"/>
                </a:solidFill>
                <a:effectLst/>
                <a:latin typeface="07やさしさゴシックボールド" panose="02000600000000000000" pitchFamily="2" charset="-128"/>
                <a:ea typeface="07やさしさゴシックボールド" panose="02000600000000000000" pitchFamily="2" charset="-128"/>
              </a:rPr>
              <a:t>シュシュ掲示板</a:t>
            </a:r>
            <a:endParaRPr lang="en-US" altLang="ja-JP" cap="none" spc="50" dirty="0">
              <a:ln w="3175" cmpd="sng">
                <a:solidFill>
                  <a:schemeClr val="bg1"/>
                </a:solidFill>
                <a:prstDash val="solid"/>
              </a:ln>
              <a:solidFill>
                <a:schemeClr val="bg1"/>
              </a:solidFill>
              <a:effectLst/>
              <a:latin typeface="07やさしさゴシックボールド" panose="02000600000000000000" pitchFamily="2" charset="-128"/>
              <a:ea typeface="07やさしさゴシックボールド" panose="02000600000000000000" pitchFamily="2" charset="-128"/>
            </a:endParaRPr>
          </a:p>
        </p:txBody>
      </p:sp>
      <p:grpSp>
        <p:nvGrpSpPr>
          <p:cNvPr id="2058" name="グループ化 2057">
            <a:extLst>
              <a:ext uri="{FF2B5EF4-FFF2-40B4-BE49-F238E27FC236}">
                <a16:creationId xmlns:a16="http://schemas.microsoft.com/office/drawing/2014/main" id="{131D50E4-F508-EFF7-BBC1-587D7474D112}"/>
              </a:ext>
            </a:extLst>
          </p:cNvPr>
          <p:cNvGrpSpPr/>
          <p:nvPr/>
        </p:nvGrpSpPr>
        <p:grpSpPr>
          <a:xfrm>
            <a:off x="3450438" y="3588919"/>
            <a:ext cx="487209" cy="174255"/>
            <a:chOff x="1983419" y="2570446"/>
            <a:chExt cx="487209" cy="174255"/>
          </a:xfrm>
        </p:grpSpPr>
        <p:sp>
          <p:nvSpPr>
            <p:cNvPr id="2048" name="四角形: 角を丸くする 2047">
              <a:extLst>
                <a:ext uri="{FF2B5EF4-FFF2-40B4-BE49-F238E27FC236}">
                  <a16:creationId xmlns:a16="http://schemas.microsoft.com/office/drawing/2014/main" id="{A6F7972B-6C04-F358-F79D-5B90079ECC03}"/>
                </a:ext>
              </a:extLst>
            </p:cNvPr>
            <p:cNvSpPr/>
            <p:nvPr/>
          </p:nvSpPr>
          <p:spPr>
            <a:xfrm>
              <a:off x="2070230" y="2570447"/>
              <a:ext cx="326259" cy="174254"/>
            </a:xfrm>
            <a:prstGeom prst="roundRect">
              <a:avLst>
                <a:gd name="adj" fmla="val 38066"/>
              </a:avLst>
            </a:prstGeom>
            <a:solidFill>
              <a:srgbClr val="6D5F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900" b="1" dirty="0">
                <a:latin typeface="07やさしさゴシックボールド" panose="02000600000000000000" pitchFamily="2" charset="-128"/>
                <a:ea typeface="07やさしさゴシックボールド" panose="02000600000000000000" pitchFamily="2" charset="-128"/>
              </a:endParaRPr>
            </a:p>
          </p:txBody>
        </p:sp>
        <p:sp>
          <p:nvSpPr>
            <p:cNvPr id="2049" name="四角形: 角を丸くする 2048">
              <a:extLst>
                <a:ext uri="{FF2B5EF4-FFF2-40B4-BE49-F238E27FC236}">
                  <a16:creationId xmlns:a16="http://schemas.microsoft.com/office/drawing/2014/main" id="{C5C5914C-4099-59E9-59C4-D7639BCCBE42}"/>
                </a:ext>
              </a:extLst>
            </p:cNvPr>
            <p:cNvSpPr/>
            <p:nvPr/>
          </p:nvSpPr>
          <p:spPr bwMode="white">
            <a:xfrm>
              <a:off x="1983419" y="2570446"/>
              <a:ext cx="487209" cy="167357"/>
            </a:xfrm>
            <a:prstGeom prst="roundRect">
              <a:avLst>
                <a:gd name="adj" fmla="val 38066"/>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sz="900" b="1" dirty="0">
                  <a:latin typeface="07やさしさゴシックボールド" panose="02000600000000000000" pitchFamily="2" charset="-128"/>
                  <a:ea typeface="07やさしさゴシックボールド" panose="02000600000000000000" pitchFamily="2" charset="-128"/>
                </a:rPr>
                <a:t>8</a:t>
              </a:r>
              <a:r>
                <a:rPr kumimoji="1" lang="ja-JP" altLang="en-US" sz="900" b="1" dirty="0">
                  <a:latin typeface="07やさしさゴシックボールド" panose="02000600000000000000" pitchFamily="2" charset="-128"/>
                  <a:ea typeface="07やさしさゴシックボールド" panose="02000600000000000000" pitchFamily="2" charset="-128"/>
                </a:rPr>
                <a:t>月</a:t>
              </a:r>
              <a:endParaRPr kumimoji="1" lang="ja-JP" altLang="en-US" sz="800" b="1" dirty="0">
                <a:latin typeface="07やさしさゴシックボールド" panose="02000600000000000000" pitchFamily="2" charset="-128"/>
                <a:ea typeface="07やさしさゴシックボールド" panose="02000600000000000000" pitchFamily="2" charset="-128"/>
              </a:endParaRPr>
            </a:p>
          </p:txBody>
        </p:sp>
      </p:grpSp>
      <p:sp>
        <p:nvSpPr>
          <p:cNvPr id="2077" name="正方形/長方形 2076">
            <a:extLst>
              <a:ext uri="{FF2B5EF4-FFF2-40B4-BE49-F238E27FC236}">
                <a16:creationId xmlns:a16="http://schemas.microsoft.com/office/drawing/2014/main" id="{C0755E07-A644-A16F-4734-63E629BAAAD1}"/>
              </a:ext>
            </a:extLst>
          </p:cNvPr>
          <p:cNvSpPr/>
          <p:nvPr/>
        </p:nvSpPr>
        <p:spPr bwMode="gray">
          <a:xfrm>
            <a:off x="2462077" y="2649741"/>
            <a:ext cx="1386000" cy="108000"/>
          </a:xfrm>
          <a:prstGeom prst="rect">
            <a:avLst/>
          </a:prstGeom>
          <a:solidFill>
            <a:srgbClr val="CAE4C2"/>
          </a:solidFill>
          <a:ln w="1905">
            <a:solidFill>
              <a:srgbClr val="8272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ひととき保育　</a:t>
            </a:r>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9:00</a:t>
            </a:r>
            <a:r>
              <a:rPr kumimoji="1" lang="ja-JP" altLang="en-US" sz="55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17:00</a:t>
            </a:r>
            <a:endParaRPr kumimoji="1" lang="ja-JP" altLang="en-US" sz="550" dirty="0">
              <a:solidFill>
                <a:schemeClr val="tx1"/>
              </a:solidFill>
              <a:latin typeface="HG丸ｺﾞｼｯｸM-PRO" panose="020F0600000000000000" pitchFamily="50" charset="-128"/>
              <a:ea typeface="HG丸ｺﾞｼｯｸM-PRO" panose="020F0600000000000000" pitchFamily="50" charset="-128"/>
            </a:endParaRPr>
          </a:p>
        </p:txBody>
      </p:sp>
      <p:sp>
        <p:nvSpPr>
          <p:cNvPr id="2078" name="正方形/長方形 2077">
            <a:extLst>
              <a:ext uri="{FF2B5EF4-FFF2-40B4-BE49-F238E27FC236}">
                <a16:creationId xmlns:a16="http://schemas.microsoft.com/office/drawing/2014/main" id="{324BBA73-516E-53E4-C772-CEDD5D56CAB0}"/>
              </a:ext>
            </a:extLst>
          </p:cNvPr>
          <p:cNvSpPr/>
          <p:nvPr/>
        </p:nvSpPr>
        <p:spPr bwMode="gray">
          <a:xfrm>
            <a:off x="2462078" y="2779332"/>
            <a:ext cx="1381932" cy="108000"/>
          </a:xfrm>
          <a:prstGeom prst="rect">
            <a:avLst/>
          </a:prstGeom>
          <a:solidFill>
            <a:srgbClr val="F8D9E7"/>
          </a:solidFill>
          <a:ln w="1905">
            <a:solidFill>
              <a:srgbClr val="8272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つどいの広場　</a:t>
            </a:r>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10:00</a:t>
            </a:r>
            <a:r>
              <a:rPr kumimoji="1" lang="ja-JP" altLang="en-US" sz="55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15:00</a:t>
            </a:r>
            <a:endParaRPr kumimoji="1" lang="ja-JP" altLang="en-US" sz="550" dirty="0">
              <a:solidFill>
                <a:schemeClr val="tx1"/>
              </a:solidFill>
              <a:latin typeface="HG丸ｺﾞｼｯｸM-PRO" panose="020F0600000000000000" pitchFamily="50" charset="-128"/>
              <a:ea typeface="HG丸ｺﾞｼｯｸM-PRO" panose="020F0600000000000000" pitchFamily="50" charset="-128"/>
            </a:endParaRPr>
          </a:p>
        </p:txBody>
      </p:sp>
      <p:sp>
        <p:nvSpPr>
          <p:cNvPr id="85" name="正方形/長方形 84">
            <a:extLst>
              <a:ext uri="{FF2B5EF4-FFF2-40B4-BE49-F238E27FC236}">
                <a16:creationId xmlns:a16="http://schemas.microsoft.com/office/drawing/2014/main" id="{9F98AFFB-F29C-DB6C-CC29-3E649C1C3CD7}"/>
              </a:ext>
            </a:extLst>
          </p:cNvPr>
          <p:cNvSpPr/>
          <p:nvPr/>
        </p:nvSpPr>
        <p:spPr bwMode="gray">
          <a:xfrm>
            <a:off x="2465391" y="3925450"/>
            <a:ext cx="1386000" cy="108000"/>
          </a:xfrm>
          <a:prstGeom prst="rect">
            <a:avLst/>
          </a:prstGeom>
          <a:solidFill>
            <a:srgbClr val="CAE4C2"/>
          </a:solidFill>
          <a:ln w="1905">
            <a:solidFill>
              <a:srgbClr val="8272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550" dirty="0">
                <a:solidFill>
                  <a:schemeClr val="tx1"/>
                </a:solidFill>
                <a:latin typeface="HG丸ｺﾞｼｯｸM-PRO" panose="020F0600000000000000" pitchFamily="50" charset="-128"/>
                <a:ea typeface="HG丸ｺﾞｼｯｸM-PRO" panose="020F0600000000000000" pitchFamily="50" charset="-128"/>
              </a:rPr>
              <a:t>ひととき保育　</a:t>
            </a:r>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9:00</a:t>
            </a:r>
            <a:r>
              <a:rPr kumimoji="1" lang="ja-JP" altLang="en-US" sz="55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17:00</a:t>
            </a:r>
            <a:endParaRPr kumimoji="1" lang="ja-JP" altLang="en-US" sz="550" dirty="0">
              <a:solidFill>
                <a:schemeClr val="tx1"/>
              </a:solidFill>
              <a:latin typeface="HG丸ｺﾞｼｯｸM-PRO" panose="020F0600000000000000" pitchFamily="50" charset="-128"/>
              <a:ea typeface="HG丸ｺﾞｼｯｸM-PRO" panose="020F0600000000000000" pitchFamily="50" charset="-128"/>
            </a:endParaRPr>
          </a:p>
        </p:txBody>
      </p:sp>
      <p:sp>
        <p:nvSpPr>
          <p:cNvPr id="95" name="正方形/長方形 94">
            <a:extLst>
              <a:ext uri="{FF2B5EF4-FFF2-40B4-BE49-F238E27FC236}">
                <a16:creationId xmlns:a16="http://schemas.microsoft.com/office/drawing/2014/main" id="{C4ECE2D8-962B-3FC2-E4B3-905EB04A67A8}"/>
              </a:ext>
            </a:extLst>
          </p:cNvPr>
          <p:cNvSpPr/>
          <p:nvPr/>
        </p:nvSpPr>
        <p:spPr bwMode="gray">
          <a:xfrm>
            <a:off x="1713080" y="3942625"/>
            <a:ext cx="703453" cy="108000"/>
          </a:xfrm>
          <a:prstGeom prst="rect">
            <a:avLst/>
          </a:prstGeom>
          <a:solidFill>
            <a:srgbClr val="CAE4C2"/>
          </a:solidFill>
          <a:ln w="1905">
            <a:solidFill>
              <a:srgbClr val="8272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11:30</a:t>
            </a:r>
            <a:r>
              <a:rPr kumimoji="1" lang="ja-JP" altLang="en-US" sz="55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17:30</a:t>
            </a:r>
            <a:endParaRPr kumimoji="1" lang="ja-JP" altLang="en-US" sz="550" dirty="0">
              <a:solidFill>
                <a:schemeClr val="tx1"/>
              </a:solidFill>
              <a:latin typeface="HG丸ｺﾞｼｯｸM-PRO" panose="020F0600000000000000" pitchFamily="50" charset="-128"/>
              <a:ea typeface="HG丸ｺﾞｼｯｸM-PRO" panose="020F0600000000000000" pitchFamily="50" charset="-128"/>
            </a:endParaRPr>
          </a:p>
        </p:txBody>
      </p:sp>
      <p:sp>
        <p:nvSpPr>
          <p:cNvPr id="96" name="正方形/長方形 95">
            <a:extLst>
              <a:ext uri="{FF2B5EF4-FFF2-40B4-BE49-F238E27FC236}">
                <a16:creationId xmlns:a16="http://schemas.microsoft.com/office/drawing/2014/main" id="{4FB2A36D-22D2-44D5-08F9-679AECD88823}"/>
              </a:ext>
            </a:extLst>
          </p:cNvPr>
          <p:cNvSpPr/>
          <p:nvPr/>
        </p:nvSpPr>
        <p:spPr bwMode="gray">
          <a:xfrm>
            <a:off x="1713080" y="4070671"/>
            <a:ext cx="703453" cy="108000"/>
          </a:xfrm>
          <a:prstGeom prst="rect">
            <a:avLst/>
          </a:prstGeom>
          <a:solidFill>
            <a:srgbClr val="F8D9E7"/>
          </a:solidFill>
          <a:ln w="1905">
            <a:solidFill>
              <a:srgbClr val="8272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11:00</a:t>
            </a:r>
            <a:r>
              <a:rPr kumimoji="1" lang="ja-JP" altLang="en-US" sz="55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16:00</a:t>
            </a:r>
            <a:endParaRPr kumimoji="1" lang="ja-JP" altLang="en-US" sz="550" dirty="0">
              <a:solidFill>
                <a:schemeClr val="tx1"/>
              </a:solidFill>
              <a:latin typeface="HG丸ｺﾞｼｯｸM-PRO" panose="020F0600000000000000" pitchFamily="50" charset="-128"/>
              <a:ea typeface="HG丸ｺﾞｼｯｸM-PRO" panose="020F0600000000000000" pitchFamily="50" charset="-128"/>
            </a:endParaRPr>
          </a:p>
        </p:txBody>
      </p:sp>
      <p:sp>
        <p:nvSpPr>
          <p:cNvPr id="99" name="正方形/長方形 98">
            <a:extLst>
              <a:ext uri="{FF2B5EF4-FFF2-40B4-BE49-F238E27FC236}">
                <a16:creationId xmlns:a16="http://schemas.microsoft.com/office/drawing/2014/main" id="{E7A52A36-9D64-A992-73E9-721CB1B4F9B3}"/>
              </a:ext>
            </a:extLst>
          </p:cNvPr>
          <p:cNvSpPr/>
          <p:nvPr/>
        </p:nvSpPr>
        <p:spPr bwMode="gray">
          <a:xfrm>
            <a:off x="279856" y="4569822"/>
            <a:ext cx="1381932" cy="108000"/>
          </a:xfrm>
          <a:prstGeom prst="rect">
            <a:avLst/>
          </a:prstGeom>
          <a:solidFill>
            <a:srgbClr val="CAE4C2"/>
          </a:solidFill>
          <a:ln w="1905">
            <a:solidFill>
              <a:srgbClr val="8272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ひととき保育　</a:t>
            </a:r>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9:00</a:t>
            </a:r>
            <a:r>
              <a:rPr kumimoji="1" lang="ja-JP" altLang="en-US" sz="55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17:00</a:t>
            </a:r>
            <a:endParaRPr kumimoji="1" lang="ja-JP" altLang="en-US" sz="550" dirty="0">
              <a:solidFill>
                <a:schemeClr val="tx1"/>
              </a:solidFill>
              <a:latin typeface="HG丸ｺﾞｼｯｸM-PRO" panose="020F0600000000000000" pitchFamily="50" charset="-128"/>
              <a:ea typeface="HG丸ｺﾞｼｯｸM-PRO" panose="020F0600000000000000" pitchFamily="50" charset="-128"/>
            </a:endParaRPr>
          </a:p>
        </p:txBody>
      </p:sp>
      <p:sp>
        <p:nvSpPr>
          <p:cNvPr id="102" name="正方形/長方形 101">
            <a:extLst>
              <a:ext uri="{FF2B5EF4-FFF2-40B4-BE49-F238E27FC236}">
                <a16:creationId xmlns:a16="http://schemas.microsoft.com/office/drawing/2014/main" id="{A1D084B8-D149-9E6E-525A-FF6A69634706}"/>
              </a:ext>
            </a:extLst>
          </p:cNvPr>
          <p:cNvSpPr/>
          <p:nvPr/>
        </p:nvSpPr>
        <p:spPr bwMode="gray">
          <a:xfrm>
            <a:off x="279856" y="4694814"/>
            <a:ext cx="1381932" cy="108000"/>
          </a:xfrm>
          <a:prstGeom prst="rect">
            <a:avLst/>
          </a:prstGeom>
          <a:solidFill>
            <a:srgbClr val="F8D9E7"/>
          </a:solidFill>
          <a:ln w="1905">
            <a:solidFill>
              <a:srgbClr val="8272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つどいの広場　</a:t>
            </a:r>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10:00</a:t>
            </a:r>
            <a:r>
              <a:rPr kumimoji="1" lang="ja-JP" altLang="en-US" sz="55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15:00</a:t>
            </a:r>
            <a:endParaRPr kumimoji="1" lang="ja-JP" altLang="en-US" sz="550" dirty="0">
              <a:solidFill>
                <a:schemeClr val="tx1"/>
              </a:solidFill>
              <a:latin typeface="HG丸ｺﾞｼｯｸM-PRO" panose="020F0600000000000000" pitchFamily="50" charset="-128"/>
              <a:ea typeface="HG丸ｺﾞｼｯｸM-PRO" panose="020F0600000000000000" pitchFamily="50" charset="-128"/>
            </a:endParaRPr>
          </a:p>
        </p:txBody>
      </p:sp>
      <p:sp>
        <p:nvSpPr>
          <p:cNvPr id="103" name="正方形/長方形 102">
            <a:extLst>
              <a:ext uri="{FF2B5EF4-FFF2-40B4-BE49-F238E27FC236}">
                <a16:creationId xmlns:a16="http://schemas.microsoft.com/office/drawing/2014/main" id="{6757CA90-058D-3BCE-CD58-969DA886DD42}"/>
              </a:ext>
            </a:extLst>
          </p:cNvPr>
          <p:cNvSpPr/>
          <p:nvPr/>
        </p:nvSpPr>
        <p:spPr bwMode="gray">
          <a:xfrm>
            <a:off x="2470615" y="4564072"/>
            <a:ext cx="1386000" cy="108000"/>
          </a:xfrm>
          <a:prstGeom prst="rect">
            <a:avLst/>
          </a:prstGeom>
          <a:solidFill>
            <a:srgbClr val="CAE4C2"/>
          </a:solidFill>
          <a:ln w="1905">
            <a:solidFill>
              <a:srgbClr val="8272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ひととき保育　</a:t>
            </a:r>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9:00</a:t>
            </a:r>
            <a:r>
              <a:rPr kumimoji="1" lang="ja-JP" altLang="en-US" sz="55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17:00</a:t>
            </a:r>
            <a:endParaRPr kumimoji="1" lang="ja-JP" altLang="en-US" sz="550" dirty="0">
              <a:solidFill>
                <a:schemeClr val="tx1"/>
              </a:solidFill>
              <a:latin typeface="HG丸ｺﾞｼｯｸM-PRO" panose="020F0600000000000000" pitchFamily="50" charset="-128"/>
              <a:ea typeface="HG丸ｺﾞｼｯｸM-PRO" panose="020F0600000000000000" pitchFamily="50" charset="-128"/>
            </a:endParaRPr>
          </a:p>
        </p:txBody>
      </p:sp>
      <p:sp>
        <p:nvSpPr>
          <p:cNvPr id="106" name="正方形/長方形 105">
            <a:extLst>
              <a:ext uri="{FF2B5EF4-FFF2-40B4-BE49-F238E27FC236}">
                <a16:creationId xmlns:a16="http://schemas.microsoft.com/office/drawing/2014/main" id="{EA275333-5434-F604-6C9D-C2664F079E42}"/>
              </a:ext>
            </a:extLst>
          </p:cNvPr>
          <p:cNvSpPr/>
          <p:nvPr/>
        </p:nvSpPr>
        <p:spPr bwMode="gray">
          <a:xfrm>
            <a:off x="2470616" y="4693663"/>
            <a:ext cx="1381932" cy="108000"/>
          </a:xfrm>
          <a:prstGeom prst="rect">
            <a:avLst/>
          </a:prstGeom>
          <a:solidFill>
            <a:srgbClr val="F8D9E7"/>
          </a:solidFill>
          <a:ln w="1905">
            <a:solidFill>
              <a:srgbClr val="8272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つどいの広場　</a:t>
            </a:r>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10:00</a:t>
            </a:r>
            <a:r>
              <a:rPr kumimoji="1" lang="ja-JP" altLang="en-US" sz="55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15:00</a:t>
            </a:r>
            <a:endParaRPr kumimoji="1" lang="ja-JP" altLang="en-US" sz="550" dirty="0">
              <a:solidFill>
                <a:schemeClr val="tx1"/>
              </a:solidFill>
              <a:latin typeface="HG丸ｺﾞｼｯｸM-PRO" panose="020F0600000000000000" pitchFamily="50" charset="-128"/>
              <a:ea typeface="HG丸ｺﾞｼｯｸM-PRO" panose="020F0600000000000000" pitchFamily="50" charset="-128"/>
            </a:endParaRPr>
          </a:p>
        </p:txBody>
      </p:sp>
      <p:sp>
        <p:nvSpPr>
          <p:cNvPr id="2055" name="正方形/長方形 2054">
            <a:extLst>
              <a:ext uri="{FF2B5EF4-FFF2-40B4-BE49-F238E27FC236}">
                <a16:creationId xmlns:a16="http://schemas.microsoft.com/office/drawing/2014/main" id="{AE8C43D4-CCF0-2D9E-E4D1-A4A6A728ACB3}"/>
              </a:ext>
            </a:extLst>
          </p:cNvPr>
          <p:cNvSpPr/>
          <p:nvPr/>
        </p:nvSpPr>
        <p:spPr>
          <a:xfrm>
            <a:off x="1715445" y="2433095"/>
            <a:ext cx="540000" cy="1800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700" b="1" dirty="0">
                <a:solidFill>
                  <a:schemeClr val="tx1"/>
                </a:solidFill>
                <a:latin typeface="HG丸ｺﾞｼｯｸM-PRO" panose="020F0600000000000000" pitchFamily="50" charset="-128"/>
                <a:ea typeface="HG丸ｺﾞｼｯｸM-PRO" panose="020F0600000000000000" pitchFamily="50" charset="-128"/>
              </a:rPr>
              <a:t>赤カフェ</a:t>
            </a:r>
            <a:endParaRPr kumimoji="1" lang="en-US" altLang="ja-JP" sz="7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87" name="正方形/長方形 86">
            <a:extLst>
              <a:ext uri="{FF2B5EF4-FFF2-40B4-BE49-F238E27FC236}">
                <a16:creationId xmlns:a16="http://schemas.microsoft.com/office/drawing/2014/main" id="{891F4F91-32AD-7BFE-F8D0-59431F7B9007}"/>
              </a:ext>
            </a:extLst>
          </p:cNvPr>
          <p:cNvSpPr/>
          <p:nvPr/>
        </p:nvSpPr>
        <p:spPr>
          <a:xfrm>
            <a:off x="1715445" y="3732049"/>
            <a:ext cx="540000" cy="1800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700" b="1" dirty="0">
                <a:solidFill>
                  <a:schemeClr val="tx1"/>
                </a:solidFill>
                <a:latin typeface="HG丸ｺﾞｼｯｸM-PRO" panose="020F0600000000000000" pitchFamily="50" charset="-128"/>
                <a:ea typeface="HG丸ｺﾞｼｯｸM-PRO" panose="020F0600000000000000" pitchFamily="50" charset="-128"/>
              </a:rPr>
              <a:t>赤カフェ</a:t>
            </a:r>
          </a:p>
        </p:txBody>
      </p:sp>
      <p:sp>
        <p:nvSpPr>
          <p:cNvPr id="91" name="正方形/長方形 90">
            <a:extLst>
              <a:ext uri="{FF2B5EF4-FFF2-40B4-BE49-F238E27FC236}">
                <a16:creationId xmlns:a16="http://schemas.microsoft.com/office/drawing/2014/main" id="{4EC241BB-A120-6F12-409C-022D9AAC2D3D}"/>
              </a:ext>
            </a:extLst>
          </p:cNvPr>
          <p:cNvSpPr/>
          <p:nvPr/>
        </p:nvSpPr>
        <p:spPr>
          <a:xfrm>
            <a:off x="2380416" y="7750661"/>
            <a:ext cx="2189586" cy="14671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b="1" dirty="0">
                <a:solidFill>
                  <a:schemeClr val="tx1"/>
                </a:solidFill>
                <a:latin typeface="HG丸ｺﾞｼｯｸM-PRO" panose="020F0600000000000000" pitchFamily="50" charset="-128"/>
                <a:ea typeface="HG丸ｺﾞｼｯｸM-PRO" panose="020F0600000000000000" pitchFamily="50" charset="-128"/>
              </a:rPr>
              <a:t>祝日・</a:t>
            </a:r>
            <a:r>
              <a:rPr kumimoji="1" lang="en-US" altLang="ja-JP" sz="800" b="1" dirty="0">
                <a:solidFill>
                  <a:schemeClr val="tx1"/>
                </a:solidFill>
                <a:latin typeface="HG丸ｺﾞｼｯｸM-PRO" panose="020F0600000000000000" pitchFamily="50" charset="-128"/>
                <a:ea typeface="HG丸ｺﾞｼｯｸM-PRO" panose="020F0600000000000000" pitchFamily="50" charset="-128"/>
              </a:rPr>
              <a:t>12/29-1/3</a:t>
            </a:r>
            <a:r>
              <a:rPr kumimoji="1" lang="ja-JP" altLang="en-US" sz="800" b="1" dirty="0">
                <a:solidFill>
                  <a:schemeClr val="tx1"/>
                </a:solidFill>
                <a:latin typeface="HG丸ｺﾞｼｯｸM-PRO" panose="020F0600000000000000" pitchFamily="50" charset="-128"/>
                <a:ea typeface="HG丸ｺﾞｼｯｸM-PRO" panose="020F0600000000000000" pitchFamily="50" charset="-128"/>
              </a:rPr>
              <a:t>は☎受付もお休みです</a:t>
            </a:r>
          </a:p>
        </p:txBody>
      </p:sp>
      <p:sp>
        <p:nvSpPr>
          <p:cNvPr id="94" name="四角形: 角を丸くする 93">
            <a:extLst>
              <a:ext uri="{FF2B5EF4-FFF2-40B4-BE49-F238E27FC236}">
                <a16:creationId xmlns:a16="http://schemas.microsoft.com/office/drawing/2014/main" id="{B6640DB4-CDDA-92EC-DF98-16E6F329E788}"/>
              </a:ext>
            </a:extLst>
          </p:cNvPr>
          <p:cNvSpPr/>
          <p:nvPr/>
        </p:nvSpPr>
        <p:spPr bwMode="gray">
          <a:xfrm flipV="1">
            <a:off x="211307" y="10398639"/>
            <a:ext cx="7383964" cy="29768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900" dirty="0">
                <a:solidFill>
                  <a:schemeClr val="tx1"/>
                </a:solidFill>
                <a:latin typeface="07やさしさゴシックボールド" panose="02000600000000000000" pitchFamily="2" charset="-128"/>
                <a:ea typeface="07やさしさゴシックボールド" panose="02000600000000000000" pitchFamily="2" charset="-128"/>
              </a:rPr>
              <a:t>赤ちゃんクイズ ：表面の「</a:t>
            </a:r>
            <a:r>
              <a:rPr kumimoji="1" lang="en-US" altLang="ja-JP" sz="900" dirty="0">
                <a:solidFill>
                  <a:schemeClr val="tx1"/>
                </a:solidFill>
                <a:latin typeface="07やさしさゴシックボールド" panose="02000600000000000000" pitchFamily="2" charset="-128"/>
                <a:ea typeface="07やさしさゴシックボールド" panose="02000600000000000000" pitchFamily="2" charset="-128"/>
              </a:rPr>
              <a:t>7</a:t>
            </a:r>
            <a:r>
              <a:rPr kumimoji="1" lang="ja-JP" altLang="en-US" sz="900" dirty="0">
                <a:solidFill>
                  <a:schemeClr val="tx1"/>
                </a:solidFill>
                <a:latin typeface="07やさしさゴシックボールド" panose="02000600000000000000" pitchFamily="2" charset="-128"/>
                <a:ea typeface="07やさしさゴシックボールド" panose="02000600000000000000" pitchFamily="2" charset="-128"/>
              </a:rPr>
              <a:t>月の木の下」と「ママペルシュさんのマーク」におじゃまして すずんでました！　のんびりできた～</a:t>
            </a:r>
            <a:endParaRPr kumimoji="1" lang="en-US" altLang="ja-JP" sz="900" dirty="0">
              <a:solidFill>
                <a:schemeClr val="tx1"/>
              </a:solidFill>
              <a:latin typeface="07やさしさゴシックボールド" panose="02000600000000000000" pitchFamily="2" charset="-128"/>
              <a:ea typeface="07やさしさゴシックボールド" panose="02000600000000000000" pitchFamily="2" charset="-128"/>
            </a:endParaRPr>
          </a:p>
        </p:txBody>
      </p:sp>
      <p:grpSp>
        <p:nvGrpSpPr>
          <p:cNvPr id="2163" name="グループ化 2162">
            <a:extLst>
              <a:ext uri="{FF2B5EF4-FFF2-40B4-BE49-F238E27FC236}">
                <a16:creationId xmlns:a16="http://schemas.microsoft.com/office/drawing/2014/main" id="{9CF81AA2-0056-58AE-C679-91F3CD3C01AB}"/>
              </a:ext>
            </a:extLst>
          </p:cNvPr>
          <p:cNvGrpSpPr/>
          <p:nvPr/>
        </p:nvGrpSpPr>
        <p:grpSpPr>
          <a:xfrm>
            <a:off x="5395752" y="4064437"/>
            <a:ext cx="2190954" cy="1744523"/>
            <a:chOff x="7178433" y="207583"/>
            <a:chExt cx="2190954" cy="1744523"/>
          </a:xfrm>
        </p:grpSpPr>
        <p:sp>
          <p:nvSpPr>
            <p:cNvPr id="5" name="四角形: 角を丸くする 4">
              <a:extLst>
                <a:ext uri="{FF2B5EF4-FFF2-40B4-BE49-F238E27FC236}">
                  <a16:creationId xmlns:a16="http://schemas.microsoft.com/office/drawing/2014/main" id="{4F197EC9-758A-B358-E17B-D2CDC0B7E1CA}"/>
                </a:ext>
              </a:extLst>
            </p:cNvPr>
            <p:cNvSpPr/>
            <p:nvPr/>
          </p:nvSpPr>
          <p:spPr bwMode="gray">
            <a:xfrm>
              <a:off x="7181736" y="207583"/>
              <a:ext cx="1985518" cy="1744523"/>
            </a:xfrm>
            <a:prstGeom prst="roundRect">
              <a:avLst>
                <a:gd name="adj" fmla="val 1516"/>
              </a:avLst>
            </a:prstGeom>
            <a:solidFill>
              <a:srgbClr val="F8D9E7"/>
            </a:solidFill>
            <a:ln w="28575">
              <a:solidFill>
                <a:srgbClr val="F8D9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descr="図形, 円&#10;&#10;自動的に生成された説明">
              <a:extLst>
                <a:ext uri="{FF2B5EF4-FFF2-40B4-BE49-F238E27FC236}">
                  <a16:creationId xmlns:a16="http://schemas.microsoft.com/office/drawing/2014/main" id="{2226F011-DC7F-553F-53FB-B85CCE7E5812}"/>
                </a:ext>
              </a:extLst>
            </p:cNvPr>
            <p:cNvPicPr>
              <a:picLocks noChangeAspect="1"/>
            </p:cNvPicPr>
            <p:nvPr/>
          </p:nvPicPr>
          <p:blipFill rotWithShape="1">
            <a:blip r:embed="rId5">
              <a:extLst>
                <a:ext uri="{28A0092B-C50C-407E-A947-70E740481C1C}">
                  <a14:useLocalDpi xmlns:a14="http://schemas.microsoft.com/office/drawing/2010/main" val="0"/>
                </a:ext>
              </a:extLst>
            </a:blip>
            <a:srcRect l="4465" t="3260"/>
            <a:stretch/>
          </p:blipFill>
          <p:spPr>
            <a:xfrm>
              <a:off x="7218766" y="628736"/>
              <a:ext cx="703038" cy="711905"/>
            </a:xfrm>
            <a:prstGeom prst="rect">
              <a:avLst/>
            </a:prstGeom>
          </p:spPr>
        </p:pic>
        <p:sp>
          <p:nvSpPr>
            <p:cNvPr id="49" name="テキスト ボックス 48">
              <a:extLst>
                <a:ext uri="{FF2B5EF4-FFF2-40B4-BE49-F238E27FC236}">
                  <a16:creationId xmlns:a16="http://schemas.microsoft.com/office/drawing/2014/main" id="{D2F270F3-8A4E-619E-F362-37C7B9FE195D}"/>
                </a:ext>
              </a:extLst>
            </p:cNvPr>
            <p:cNvSpPr txBox="1"/>
            <p:nvPr/>
          </p:nvSpPr>
          <p:spPr>
            <a:xfrm>
              <a:off x="7178433" y="1305775"/>
              <a:ext cx="2190954" cy="646331"/>
            </a:xfrm>
            <a:prstGeom prst="rect">
              <a:avLst/>
            </a:prstGeom>
            <a:noFill/>
          </p:spPr>
          <p:txBody>
            <a:bodyPr wrap="square" rtlCol="0">
              <a:spAutoFit/>
            </a:bodyPr>
            <a:lstStyle/>
            <a:p>
              <a:r>
                <a:rPr kumimoji="1" lang="ja-JP" altLang="en-US" sz="900" dirty="0"/>
                <a:t>場所：</a:t>
              </a:r>
              <a:r>
                <a:rPr kumimoji="1" lang="en-US" altLang="ja-JP" sz="900" dirty="0"/>
                <a:t>chouchou1</a:t>
              </a:r>
              <a:r>
                <a:rPr kumimoji="1" lang="ja-JP" altLang="en-US" sz="900" dirty="0"/>
                <a:t>階（上荻</a:t>
              </a:r>
              <a:r>
                <a:rPr kumimoji="1" lang="en-US" altLang="ja-JP" sz="900" dirty="0"/>
                <a:t>3-26-14</a:t>
              </a:r>
              <a:r>
                <a:rPr kumimoji="1" lang="ja-JP" altLang="en-US" sz="900" dirty="0"/>
                <a:t>）</a:t>
              </a:r>
              <a:endParaRPr kumimoji="1" lang="en-US" altLang="ja-JP" sz="900" dirty="0"/>
            </a:p>
            <a:p>
              <a:r>
                <a:rPr kumimoji="1" lang="ja-JP" altLang="en-US" sz="900" dirty="0"/>
                <a:t>料金：</a:t>
              </a:r>
              <a:r>
                <a:rPr kumimoji="1" lang="en-US" altLang="ja-JP" sz="900" dirty="0"/>
                <a:t>1</a:t>
              </a:r>
              <a:r>
                <a:rPr kumimoji="1" lang="ja-JP" altLang="en-US" sz="900" dirty="0"/>
                <a:t>組</a:t>
              </a:r>
              <a:r>
                <a:rPr kumimoji="1" lang="en-US" altLang="ja-JP" sz="900" dirty="0"/>
                <a:t>1000</a:t>
              </a:r>
              <a:r>
                <a:rPr kumimoji="1" lang="ja-JP" altLang="en-US" sz="900" dirty="0"/>
                <a:t>円</a:t>
              </a:r>
            </a:p>
            <a:p>
              <a:r>
                <a:rPr kumimoji="1" lang="ja-JP" altLang="en-US" sz="900"/>
                <a:t>カフェ代：現金</a:t>
              </a:r>
              <a:r>
                <a:rPr kumimoji="1" lang="en-US" altLang="ja-JP" sz="900"/>
                <a:t>50</a:t>
              </a:r>
              <a:r>
                <a:rPr kumimoji="1" lang="ja-JP" altLang="en-US" sz="900" dirty="0"/>
                <a:t>円</a:t>
              </a:r>
              <a:endParaRPr kumimoji="1" lang="en-US" altLang="ja-JP" sz="900" dirty="0"/>
            </a:p>
            <a:p>
              <a:r>
                <a:rPr kumimoji="1" lang="ja-JP" altLang="en-US" sz="900" dirty="0"/>
                <a:t>　　　　（お茶菓子付）</a:t>
              </a:r>
            </a:p>
          </p:txBody>
        </p:sp>
        <p:sp>
          <p:nvSpPr>
            <p:cNvPr id="50" name="テキスト ボックス 49">
              <a:extLst>
                <a:ext uri="{FF2B5EF4-FFF2-40B4-BE49-F238E27FC236}">
                  <a16:creationId xmlns:a16="http://schemas.microsoft.com/office/drawing/2014/main" id="{0731B6EB-D7D1-2DA6-E41D-B6FFCF811D4B}"/>
                </a:ext>
              </a:extLst>
            </p:cNvPr>
            <p:cNvSpPr txBox="1"/>
            <p:nvPr/>
          </p:nvSpPr>
          <p:spPr>
            <a:xfrm>
              <a:off x="7887520" y="562054"/>
              <a:ext cx="1219991" cy="823302"/>
            </a:xfrm>
            <a:prstGeom prst="rect">
              <a:avLst/>
            </a:prstGeom>
            <a:noFill/>
          </p:spPr>
          <p:txBody>
            <a:bodyPr wrap="square" rtlCol="0">
              <a:spAutoFit/>
            </a:bodyPr>
            <a:lstStyle/>
            <a:p>
              <a:r>
                <a:rPr kumimoji="1" lang="ja-JP" altLang="en-US" sz="1000" b="1" dirty="0"/>
                <a:t>０歳児親子と</a:t>
              </a:r>
              <a:endParaRPr kumimoji="1" lang="en-US" altLang="ja-JP" sz="1000" b="1" dirty="0"/>
            </a:p>
            <a:p>
              <a:r>
                <a:rPr kumimoji="1" lang="ja-JP" altLang="en-US" sz="1000" b="1" dirty="0"/>
                <a:t>妊婦さんのひろば</a:t>
              </a:r>
              <a:endParaRPr kumimoji="1" lang="en-US" altLang="ja-JP" sz="1000" b="1" dirty="0"/>
            </a:p>
            <a:p>
              <a:pPr>
                <a:lnSpc>
                  <a:spcPts val="1100"/>
                </a:lnSpc>
              </a:pPr>
              <a:r>
                <a:rPr kumimoji="1" lang="ja-JP" altLang="en-US" sz="1000" b="1" dirty="0"/>
                <a:t>毎週水曜日</a:t>
              </a:r>
              <a:endParaRPr kumimoji="1" lang="en-US" altLang="ja-JP" sz="1000" b="1" dirty="0"/>
            </a:p>
            <a:p>
              <a:pPr algn="r">
                <a:lnSpc>
                  <a:spcPts val="1100"/>
                </a:lnSpc>
              </a:pPr>
              <a:r>
                <a:rPr kumimoji="1" lang="ja-JP" altLang="en-US" sz="1000" b="1" dirty="0"/>
                <a:t> </a:t>
              </a:r>
              <a:r>
                <a:rPr kumimoji="1" lang="en-US" altLang="ja-JP" sz="1200" b="1" dirty="0"/>
                <a:t>9:00-11:00</a:t>
              </a:r>
              <a:endParaRPr kumimoji="1" lang="en-US" altLang="ja-JP" sz="900" b="1" dirty="0"/>
            </a:p>
            <a:p>
              <a:pPr algn="ctr">
                <a:lnSpc>
                  <a:spcPts val="1100"/>
                </a:lnSpc>
              </a:pPr>
              <a:r>
                <a:rPr kumimoji="1" lang="ja-JP" altLang="en-US" sz="900" b="1" dirty="0"/>
                <a:t>予約はいりません</a:t>
              </a:r>
              <a:endParaRPr kumimoji="1" lang="en-US" altLang="ja-JP" sz="900" b="1" dirty="0"/>
            </a:p>
          </p:txBody>
        </p:sp>
        <p:pic>
          <p:nvPicPr>
            <p:cNvPr id="2062" name="Picture 2" descr="「子育て応援券すぎなみ」のロゴ">
              <a:extLst>
                <a:ext uri="{FF2B5EF4-FFF2-40B4-BE49-F238E27FC236}">
                  <a16:creationId xmlns:a16="http://schemas.microsoft.com/office/drawing/2014/main" id="{1A4361EB-8EAA-9A9B-F863-FB16705E0E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76844" y="1538573"/>
              <a:ext cx="458806" cy="333676"/>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四角形: 角を丸くする 10">
            <a:extLst>
              <a:ext uri="{FF2B5EF4-FFF2-40B4-BE49-F238E27FC236}">
                <a16:creationId xmlns:a16="http://schemas.microsoft.com/office/drawing/2014/main" id="{1CE1B4FA-E4B8-9BD5-6939-1FE6C81F1FB1}"/>
              </a:ext>
            </a:extLst>
          </p:cNvPr>
          <p:cNvSpPr/>
          <p:nvPr/>
        </p:nvSpPr>
        <p:spPr bwMode="gray">
          <a:xfrm>
            <a:off x="7691515" y="4430743"/>
            <a:ext cx="1872955" cy="1320585"/>
          </a:xfrm>
          <a:prstGeom prst="roundRect">
            <a:avLst>
              <a:gd name="adj" fmla="val 1516"/>
            </a:avLst>
          </a:prstGeom>
          <a:solidFill>
            <a:srgbClr val="FFF2A5"/>
          </a:solidFill>
          <a:ln w="28575">
            <a:solidFill>
              <a:srgbClr val="FFF2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pic>
        <p:nvPicPr>
          <p:cNvPr id="25" name="図 24" descr="図形, 円&#10;&#10;自動的に生成された説明">
            <a:extLst>
              <a:ext uri="{FF2B5EF4-FFF2-40B4-BE49-F238E27FC236}">
                <a16:creationId xmlns:a16="http://schemas.microsoft.com/office/drawing/2014/main" id="{6D64B132-19DE-0F05-01A4-DD70FD495362}"/>
              </a:ext>
            </a:extLst>
          </p:cNvPr>
          <p:cNvPicPr>
            <a:picLocks noChangeAspect="1"/>
          </p:cNvPicPr>
          <p:nvPr/>
        </p:nvPicPr>
        <p:blipFill rotWithShape="1">
          <a:blip r:embed="rId7">
            <a:extLst>
              <a:ext uri="{28A0092B-C50C-407E-A947-70E740481C1C}">
                <a14:useLocalDpi xmlns:a14="http://schemas.microsoft.com/office/drawing/2010/main" val="0"/>
              </a:ext>
            </a:extLst>
          </a:blip>
          <a:srcRect l="4039"/>
          <a:stretch/>
        </p:blipFill>
        <p:spPr>
          <a:xfrm>
            <a:off x="7742965" y="4463826"/>
            <a:ext cx="710025" cy="739908"/>
          </a:xfrm>
          <a:prstGeom prst="rect">
            <a:avLst/>
          </a:prstGeom>
        </p:spPr>
      </p:pic>
      <p:sp>
        <p:nvSpPr>
          <p:cNvPr id="47" name="テキスト ボックス 46">
            <a:extLst>
              <a:ext uri="{FF2B5EF4-FFF2-40B4-BE49-F238E27FC236}">
                <a16:creationId xmlns:a16="http://schemas.microsoft.com/office/drawing/2014/main" id="{6054C5F5-0C43-73D2-66AF-25C28FE4293A}"/>
              </a:ext>
            </a:extLst>
          </p:cNvPr>
          <p:cNvSpPr txBox="1"/>
          <p:nvPr/>
        </p:nvSpPr>
        <p:spPr>
          <a:xfrm>
            <a:off x="7656751" y="5196132"/>
            <a:ext cx="2047008" cy="507831"/>
          </a:xfrm>
          <a:prstGeom prst="rect">
            <a:avLst/>
          </a:prstGeom>
          <a:noFill/>
        </p:spPr>
        <p:txBody>
          <a:bodyPr wrap="square" rtlCol="0">
            <a:spAutoFit/>
          </a:bodyPr>
          <a:lstStyle/>
          <a:p>
            <a:r>
              <a:rPr kumimoji="1" lang="ja-JP" altLang="en-US" sz="900" dirty="0"/>
              <a:t>会場：勤労福祉会館 </a:t>
            </a:r>
            <a:r>
              <a:rPr kumimoji="1" lang="en-US" altLang="ja-JP" sz="900" dirty="0"/>
              <a:t>(</a:t>
            </a:r>
            <a:r>
              <a:rPr kumimoji="1" lang="ja-JP" altLang="en-US" sz="900" dirty="0"/>
              <a:t>桃井</a:t>
            </a:r>
            <a:r>
              <a:rPr kumimoji="1" lang="en-US" altLang="ja-JP" sz="900" dirty="0"/>
              <a:t>4-3-2) </a:t>
            </a:r>
            <a:r>
              <a:rPr kumimoji="1" lang="ja-JP" altLang="en-US" sz="900" dirty="0"/>
              <a:t>他</a:t>
            </a:r>
            <a:endParaRPr kumimoji="1" lang="en-US" altLang="ja-JP" sz="900" dirty="0"/>
          </a:p>
          <a:p>
            <a:r>
              <a:rPr kumimoji="1" lang="ja-JP" altLang="en-US" sz="900" dirty="0"/>
              <a:t>料金：親子 </a:t>
            </a:r>
            <a:r>
              <a:rPr kumimoji="1" lang="en-US" altLang="ja-JP" sz="900" dirty="0"/>
              <a:t>1 </a:t>
            </a:r>
            <a:r>
              <a:rPr kumimoji="1" lang="ja-JP" altLang="en-US" sz="900" dirty="0"/>
              <a:t>組につき</a:t>
            </a:r>
            <a:endParaRPr kumimoji="1" lang="en-US" altLang="ja-JP" sz="900" dirty="0"/>
          </a:p>
          <a:p>
            <a:r>
              <a:rPr kumimoji="1" lang="ja-JP" altLang="en-US" sz="900" dirty="0"/>
              <a:t>　　　</a:t>
            </a:r>
            <a:r>
              <a:rPr kumimoji="1" lang="en-US" altLang="ja-JP" sz="900" dirty="0"/>
              <a:t>1</a:t>
            </a:r>
            <a:r>
              <a:rPr kumimoji="1" lang="ja-JP" altLang="en-US" sz="900" dirty="0"/>
              <a:t>回</a:t>
            </a:r>
            <a:r>
              <a:rPr kumimoji="1" lang="en-US" altLang="ja-JP" sz="900" dirty="0"/>
              <a:t>1500</a:t>
            </a:r>
            <a:r>
              <a:rPr kumimoji="1" lang="ja-JP" altLang="en-US" sz="900" dirty="0"/>
              <a:t>円</a:t>
            </a:r>
          </a:p>
        </p:txBody>
      </p:sp>
      <p:sp>
        <p:nvSpPr>
          <p:cNvPr id="48" name="テキスト ボックス 47">
            <a:extLst>
              <a:ext uri="{FF2B5EF4-FFF2-40B4-BE49-F238E27FC236}">
                <a16:creationId xmlns:a16="http://schemas.microsoft.com/office/drawing/2014/main" id="{41959E34-A8EB-DB57-7CEA-DF9915F98181}"/>
              </a:ext>
            </a:extLst>
          </p:cNvPr>
          <p:cNvSpPr txBox="1"/>
          <p:nvPr/>
        </p:nvSpPr>
        <p:spPr>
          <a:xfrm>
            <a:off x="8339234" y="4495473"/>
            <a:ext cx="1219991" cy="707886"/>
          </a:xfrm>
          <a:prstGeom prst="rect">
            <a:avLst/>
          </a:prstGeom>
          <a:noFill/>
        </p:spPr>
        <p:txBody>
          <a:bodyPr wrap="square" rtlCol="0">
            <a:spAutoFit/>
          </a:bodyPr>
          <a:lstStyle/>
          <a:p>
            <a:r>
              <a:rPr kumimoji="1" lang="ja-JP" altLang="en-US" sz="1000" b="1" dirty="0"/>
              <a:t>♪ねんね</a:t>
            </a:r>
            <a:endParaRPr kumimoji="1" lang="en-US" altLang="ja-JP" sz="1000" b="1" dirty="0"/>
          </a:p>
          <a:p>
            <a:r>
              <a:rPr kumimoji="1" lang="ja-JP" altLang="en-US" sz="1000" b="1" dirty="0"/>
              <a:t>　　クラス</a:t>
            </a:r>
            <a:endParaRPr kumimoji="1" lang="en-US" altLang="ja-JP" sz="1000" b="1" dirty="0"/>
          </a:p>
          <a:p>
            <a:r>
              <a:rPr kumimoji="1" lang="ja-JP" altLang="en-US" sz="1000" b="1" dirty="0"/>
              <a:t>♫ミックスクラス</a:t>
            </a:r>
          </a:p>
          <a:p>
            <a:r>
              <a:rPr kumimoji="1" lang="ja-JP" altLang="en-US" sz="1000" b="1" dirty="0"/>
              <a:t>１回ごとの予約制</a:t>
            </a:r>
            <a:endParaRPr kumimoji="1" lang="en-US" altLang="ja-JP" sz="1000" b="1" dirty="0"/>
          </a:p>
        </p:txBody>
      </p:sp>
      <p:grpSp>
        <p:nvGrpSpPr>
          <p:cNvPr id="120" name="グループ化 119">
            <a:extLst>
              <a:ext uri="{FF2B5EF4-FFF2-40B4-BE49-F238E27FC236}">
                <a16:creationId xmlns:a16="http://schemas.microsoft.com/office/drawing/2014/main" id="{A262C675-E589-F607-6AEC-9F6B98A78FF3}"/>
              </a:ext>
            </a:extLst>
          </p:cNvPr>
          <p:cNvGrpSpPr/>
          <p:nvPr/>
        </p:nvGrpSpPr>
        <p:grpSpPr>
          <a:xfrm>
            <a:off x="4831547" y="2892797"/>
            <a:ext cx="492444" cy="279572"/>
            <a:chOff x="8417414" y="6769210"/>
            <a:chExt cx="492444" cy="279572"/>
          </a:xfrm>
        </p:grpSpPr>
        <p:sp>
          <p:nvSpPr>
            <p:cNvPr id="58" name="楕円 57">
              <a:extLst>
                <a:ext uri="{FF2B5EF4-FFF2-40B4-BE49-F238E27FC236}">
                  <a16:creationId xmlns:a16="http://schemas.microsoft.com/office/drawing/2014/main" id="{2E3FD24F-CE81-39C3-C156-8A6B4E874503}"/>
                </a:ext>
              </a:extLst>
            </p:cNvPr>
            <p:cNvSpPr/>
            <p:nvPr/>
          </p:nvSpPr>
          <p:spPr>
            <a:xfrm>
              <a:off x="8452990" y="6769210"/>
              <a:ext cx="419191" cy="279572"/>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59" name="テキスト ボックス 58">
              <a:extLst>
                <a:ext uri="{FF2B5EF4-FFF2-40B4-BE49-F238E27FC236}">
                  <a16:creationId xmlns:a16="http://schemas.microsoft.com/office/drawing/2014/main" id="{1297C046-4027-D03A-2FCC-C79926C746BB}"/>
                </a:ext>
              </a:extLst>
            </p:cNvPr>
            <p:cNvSpPr txBox="1"/>
            <p:nvPr/>
          </p:nvSpPr>
          <p:spPr>
            <a:xfrm>
              <a:off x="8417414" y="6801022"/>
              <a:ext cx="492444" cy="215444"/>
            </a:xfrm>
            <a:prstGeom prst="rect">
              <a:avLst/>
            </a:prstGeom>
            <a:noFill/>
          </p:spPr>
          <p:txBody>
            <a:bodyPr wrap="none" rtlCol="0">
              <a:spAutoFit/>
            </a:bodyPr>
            <a:lstStyle/>
            <a:p>
              <a:pPr algn="ctr"/>
              <a:r>
                <a:rPr kumimoji="1" lang="ja-JP" altLang="en-US" sz="800" b="1" dirty="0">
                  <a:latin typeface="BIZ UDゴシック" panose="020B0400000000000000" pitchFamily="49" charset="-128"/>
                  <a:ea typeface="BIZ UDゴシック" panose="020B0400000000000000" pitchFamily="49" charset="-128"/>
                </a:rPr>
                <a:t>要予約</a:t>
              </a:r>
            </a:p>
          </p:txBody>
        </p:sp>
      </p:grpSp>
      <p:pic>
        <p:nvPicPr>
          <p:cNvPr id="2066" name="Picture 2" descr="「子育て応援券すぎなみ」のロゴ">
            <a:extLst>
              <a:ext uri="{FF2B5EF4-FFF2-40B4-BE49-F238E27FC236}">
                <a16:creationId xmlns:a16="http://schemas.microsoft.com/office/drawing/2014/main" id="{B1257CE8-8CCD-F08D-7368-4B60B4FB3D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93160" y="5401394"/>
            <a:ext cx="458806" cy="333676"/>
          </a:xfrm>
          <a:prstGeom prst="rect">
            <a:avLst/>
          </a:prstGeom>
          <a:noFill/>
          <a:extLst>
            <a:ext uri="{909E8E84-426E-40DD-AFC4-6F175D3DCCD1}">
              <a14:hiddenFill xmlns:a14="http://schemas.microsoft.com/office/drawing/2010/main">
                <a:solidFill>
                  <a:srgbClr val="FFFFFF"/>
                </a:solidFill>
              </a14:hiddenFill>
            </a:ext>
          </a:extLst>
        </p:spPr>
      </p:pic>
      <p:grpSp>
        <p:nvGrpSpPr>
          <p:cNvPr id="2164" name="グループ化 2163">
            <a:extLst>
              <a:ext uri="{FF2B5EF4-FFF2-40B4-BE49-F238E27FC236}">
                <a16:creationId xmlns:a16="http://schemas.microsoft.com/office/drawing/2014/main" id="{33DE0EE3-1A68-83EF-9EE5-87DBDB8030DB}"/>
              </a:ext>
            </a:extLst>
          </p:cNvPr>
          <p:cNvGrpSpPr/>
          <p:nvPr/>
        </p:nvGrpSpPr>
        <p:grpSpPr>
          <a:xfrm>
            <a:off x="5408407" y="244764"/>
            <a:ext cx="1991054" cy="1752266"/>
            <a:chOff x="5413810" y="6070845"/>
            <a:chExt cx="1991054" cy="1752266"/>
          </a:xfrm>
        </p:grpSpPr>
        <p:sp>
          <p:nvSpPr>
            <p:cNvPr id="22" name="四角形: 角を丸くする 21">
              <a:extLst>
                <a:ext uri="{FF2B5EF4-FFF2-40B4-BE49-F238E27FC236}">
                  <a16:creationId xmlns:a16="http://schemas.microsoft.com/office/drawing/2014/main" id="{F930FFC0-63E9-C821-FDB5-10D19013CED2}"/>
                </a:ext>
              </a:extLst>
            </p:cNvPr>
            <p:cNvSpPr/>
            <p:nvPr/>
          </p:nvSpPr>
          <p:spPr bwMode="gray">
            <a:xfrm>
              <a:off x="5413810" y="6070845"/>
              <a:ext cx="1991054" cy="1752266"/>
            </a:xfrm>
            <a:prstGeom prst="roundRect">
              <a:avLst>
                <a:gd name="adj" fmla="val 1516"/>
              </a:avLst>
            </a:prstGeom>
            <a:solidFill>
              <a:srgbClr val="F8D9E7"/>
            </a:solidFill>
            <a:ln w="28575">
              <a:solidFill>
                <a:srgbClr val="F8D9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図 26" descr="挿絵 が含まれている画像&#10;&#10;自動的に生成された説明">
              <a:extLst>
                <a:ext uri="{FF2B5EF4-FFF2-40B4-BE49-F238E27FC236}">
                  <a16:creationId xmlns:a16="http://schemas.microsoft.com/office/drawing/2014/main" id="{339B68FD-A6EA-6CA6-8299-0506364A66DE}"/>
                </a:ext>
              </a:extLst>
            </p:cNvPr>
            <p:cNvPicPr>
              <a:picLocks noChangeAspect="1"/>
            </p:cNvPicPr>
            <p:nvPr/>
          </p:nvPicPr>
          <p:blipFill rotWithShape="1">
            <a:blip r:embed="rId8">
              <a:extLst>
                <a:ext uri="{28A0092B-C50C-407E-A947-70E740481C1C}">
                  <a14:useLocalDpi xmlns:a14="http://schemas.microsoft.com/office/drawing/2010/main" val="0"/>
                </a:ext>
              </a:extLst>
            </a:blip>
            <a:srcRect l="5246"/>
            <a:stretch/>
          </p:blipFill>
          <p:spPr>
            <a:xfrm>
              <a:off x="5444998" y="6417143"/>
              <a:ext cx="653851" cy="690045"/>
            </a:xfrm>
            <a:prstGeom prst="rect">
              <a:avLst/>
            </a:prstGeom>
          </p:spPr>
        </p:pic>
        <p:sp>
          <p:nvSpPr>
            <p:cNvPr id="54" name="テキスト ボックス 53">
              <a:extLst>
                <a:ext uri="{FF2B5EF4-FFF2-40B4-BE49-F238E27FC236}">
                  <a16:creationId xmlns:a16="http://schemas.microsoft.com/office/drawing/2014/main" id="{3E0878E2-5B61-26C6-413F-B4F9AE23AD3A}"/>
                </a:ext>
              </a:extLst>
            </p:cNvPr>
            <p:cNvSpPr txBox="1"/>
            <p:nvPr/>
          </p:nvSpPr>
          <p:spPr>
            <a:xfrm>
              <a:off x="6054231" y="6460648"/>
              <a:ext cx="1307368" cy="707886"/>
            </a:xfrm>
            <a:prstGeom prst="rect">
              <a:avLst/>
            </a:prstGeom>
            <a:noFill/>
          </p:spPr>
          <p:txBody>
            <a:bodyPr wrap="square" rtlCol="0">
              <a:spAutoFit/>
            </a:bodyPr>
            <a:lstStyle/>
            <a:p>
              <a:r>
                <a:rPr kumimoji="1" lang="ja-JP" altLang="en-US" sz="1000" b="1" dirty="0"/>
                <a:t>乳幼児親子・妊娠中の方（利用時間内は出入自由）</a:t>
              </a:r>
              <a:endParaRPr kumimoji="1" lang="en-US" altLang="ja-JP" sz="1000" b="1" dirty="0"/>
            </a:p>
            <a:p>
              <a:r>
                <a:rPr kumimoji="1" lang="ja-JP" altLang="en-US" sz="1000" b="1" dirty="0"/>
                <a:t>予約はいりません</a:t>
              </a:r>
              <a:endParaRPr kumimoji="1" lang="en-US" altLang="ja-JP" sz="1000" b="1" dirty="0"/>
            </a:p>
          </p:txBody>
        </p:sp>
        <p:sp>
          <p:nvSpPr>
            <p:cNvPr id="57" name="テキスト ボックス 56">
              <a:extLst>
                <a:ext uri="{FF2B5EF4-FFF2-40B4-BE49-F238E27FC236}">
                  <a16:creationId xmlns:a16="http://schemas.microsoft.com/office/drawing/2014/main" id="{9E0DF9CA-8DF5-89BD-AC8B-D5BC454543A9}"/>
                </a:ext>
              </a:extLst>
            </p:cNvPr>
            <p:cNvSpPr txBox="1"/>
            <p:nvPr/>
          </p:nvSpPr>
          <p:spPr>
            <a:xfrm>
              <a:off x="5438233" y="7135479"/>
              <a:ext cx="1919563" cy="661720"/>
            </a:xfrm>
            <a:prstGeom prst="rect">
              <a:avLst/>
            </a:prstGeom>
            <a:noFill/>
          </p:spPr>
          <p:txBody>
            <a:bodyPr wrap="square" rtlCol="0">
              <a:spAutoFit/>
            </a:bodyPr>
            <a:lstStyle/>
            <a:p>
              <a:r>
                <a:rPr kumimoji="1" lang="ja-JP" altLang="en-US" sz="900" b="1" dirty="0"/>
                <a:t>月 火 木 金 第</a:t>
              </a:r>
              <a:r>
                <a:rPr kumimoji="1" lang="en-US" altLang="ja-JP" sz="900" b="1" dirty="0"/>
                <a:t>4</a:t>
              </a:r>
              <a:r>
                <a:rPr kumimoji="1" lang="ja-JP" altLang="en-US" sz="900" b="1" dirty="0"/>
                <a:t>土曜日 </a:t>
              </a:r>
              <a:r>
                <a:rPr kumimoji="1" lang="en-US" altLang="ja-JP" sz="900" b="1" dirty="0"/>
                <a:t>10:00〜15:00</a:t>
              </a:r>
            </a:p>
            <a:p>
              <a:r>
                <a:rPr kumimoji="1" lang="ja-JP" altLang="en-US" sz="900" b="1" dirty="0"/>
                <a:t>第</a:t>
              </a:r>
              <a:r>
                <a:rPr kumimoji="1" lang="en-US" altLang="ja-JP" sz="900" b="1" dirty="0"/>
                <a:t>2</a:t>
              </a:r>
              <a:r>
                <a:rPr kumimoji="1" lang="ja-JP" altLang="en-US" sz="900" b="1" dirty="0"/>
                <a:t>～</a:t>
              </a:r>
              <a:r>
                <a:rPr kumimoji="1" lang="en-US" altLang="ja-JP" sz="900" b="1" dirty="0"/>
                <a:t>5</a:t>
              </a:r>
              <a:r>
                <a:rPr kumimoji="1" lang="ja-JP" altLang="en-US" sz="900" b="1" dirty="0"/>
                <a:t>水曜日  </a:t>
              </a:r>
              <a:r>
                <a:rPr kumimoji="1" lang="en-US" altLang="ja-JP" sz="900" b="1" dirty="0"/>
                <a:t>11:00</a:t>
              </a:r>
              <a:r>
                <a:rPr kumimoji="1" lang="ja-JP" altLang="en-US" sz="900" b="1" dirty="0"/>
                <a:t>～</a:t>
              </a:r>
              <a:r>
                <a:rPr kumimoji="1" lang="en-US" altLang="ja-JP" sz="900" b="1" dirty="0"/>
                <a:t>16:00</a:t>
              </a:r>
              <a:endParaRPr kumimoji="1" lang="en-US" altLang="ja-JP" sz="900" dirty="0"/>
            </a:p>
            <a:p>
              <a:r>
                <a:rPr kumimoji="1" lang="ja-JP" altLang="en-US" sz="900" dirty="0"/>
                <a:t>場所：</a:t>
              </a:r>
              <a:r>
                <a:rPr kumimoji="1" lang="en-US" altLang="ja-JP" sz="900" dirty="0"/>
                <a:t>chouchou1</a:t>
              </a:r>
              <a:r>
                <a:rPr kumimoji="1" lang="ja-JP" altLang="en-US" sz="900" dirty="0"/>
                <a:t>階</a:t>
              </a:r>
              <a:endParaRPr kumimoji="1" lang="en-US" altLang="ja-JP" sz="900" dirty="0"/>
            </a:p>
            <a:p>
              <a:r>
                <a:rPr kumimoji="1" lang="ja-JP" altLang="en-US" sz="900" dirty="0"/>
                <a:t>料金：</a:t>
              </a:r>
              <a:r>
                <a:rPr kumimoji="1" lang="en-US" altLang="ja-JP" sz="900" dirty="0"/>
                <a:t>100</a:t>
              </a:r>
              <a:r>
                <a:rPr kumimoji="1" lang="ja-JP" altLang="en-US" sz="900" dirty="0"/>
                <a:t>円</a:t>
              </a:r>
            </a:p>
          </p:txBody>
        </p:sp>
        <p:pic>
          <p:nvPicPr>
            <p:cNvPr id="2068" name="Picture 2" descr="「子育て応援券すぎなみ」のロゴ">
              <a:extLst>
                <a:ext uri="{FF2B5EF4-FFF2-40B4-BE49-F238E27FC236}">
                  <a16:creationId xmlns:a16="http://schemas.microsoft.com/office/drawing/2014/main" id="{11E33FC5-34A6-A902-49F3-0D05951EF6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5289" y="7457187"/>
              <a:ext cx="458806" cy="333676"/>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テキスト ボックス 30">
            <a:extLst>
              <a:ext uri="{FF2B5EF4-FFF2-40B4-BE49-F238E27FC236}">
                <a16:creationId xmlns:a16="http://schemas.microsoft.com/office/drawing/2014/main" id="{73F83209-492D-8567-3F75-43B44D016330}"/>
              </a:ext>
            </a:extLst>
          </p:cNvPr>
          <p:cNvSpPr txBox="1"/>
          <p:nvPr/>
        </p:nvSpPr>
        <p:spPr>
          <a:xfrm>
            <a:off x="2281008" y="7598746"/>
            <a:ext cx="2543368" cy="230832"/>
          </a:xfrm>
          <a:prstGeom prst="rect">
            <a:avLst/>
          </a:prstGeom>
          <a:noFill/>
        </p:spPr>
        <p:txBody>
          <a:bodyPr wrap="square" rtlCol="0">
            <a:spAutoFit/>
          </a:bodyPr>
          <a:lstStyle/>
          <a:p>
            <a:r>
              <a:rPr kumimoji="1" lang="en-US" altLang="ja-JP" sz="900" b="1" dirty="0">
                <a:effectLst/>
                <a:latin typeface="HG丸ｺﾞｼｯｸM-PRO" panose="020F0600000000000000" pitchFamily="50" charset="-128"/>
                <a:ea typeface="HG丸ｺﾞｼｯｸM-PRO" panose="020F0600000000000000" pitchFamily="50" charset="-128"/>
              </a:rPr>
              <a:t>【</a:t>
            </a:r>
            <a:r>
              <a:rPr kumimoji="1" lang="ja-JP" altLang="en-US" sz="900" b="1" dirty="0">
                <a:effectLst/>
                <a:latin typeface="HG丸ｺﾞｼｯｸM-PRO" panose="020F0600000000000000" pitchFamily="50" charset="-128"/>
                <a:ea typeface="HG丸ｺﾞｼｯｸM-PRO" panose="020F0600000000000000" pitchFamily="50" charset="-128"/>
              </a:rPr>
              <a:t>予約</a:t>
            </a:r>
            <a:r>
              <a:rPr kumimoji="1" lang="en-US" altLang="ja-JP" sz="900" b="1" dirty="0">
                <a:effectLst/>
                <a:latin typeface="HG丸ｺﾞｼｯｸM-PRO" panose="020F0600000000000000" pitchFamily="50" charset="-128"/>
                <a:ea typeface="HG丸ｺﾞｼｯｸM-PRO" panose="020F0600000000000000" pitchFamily="50" charset="-128"/>
              </a:rPr>
              <a:t>】</a:t>
            </a:r>
            <a:r>
              <a:rPr kumimoji="1" lang="ja-JP" altLang="en-US" sz="900" b="1" dirty="0">
                <a:effectLst/>
                <a:latin typeface="HG丸ｺﾞｼｯｸM-PRO" panose="020F0600000000000000" pitchFamily="50" charset="-128"/>
                <a:ea typeface="HG丸ｺﾞｼｯｸM-PRO" panose="020F0600000000000000" pitchFamily="50" charset="-128"/>
              </a:rPr>
              <a:t>月曜日</a:t>
            </a:r>
            <a:r>
              <a:rPr kumimoji="1" lang="ja-JP" altLang="en-US" sz="900" b="1" dirty="0">
                <a:latin typeface="HG丸ｺﾞｼｯｸM-PRO" panose="020F0600000000000000" pitchFamily="50" charset="-128"/>
                <a:ea typeface="HG丸ｺﾞｼｯｸM-PRO" panose="020F0600000000000000" pitchFamily="50" charset="-128"/>
              </a:rPr>
              <a:t>から</a:t>
            </a:r>
            <a:r>
              <a:rPr kumimoji="1" lang="ja-JP" altLang="en-US" sz="900" b="1" dirty="0">
                <a:effectLst/>
                <a:latin typeface="HG丸ｺﾞｼｯｸM-PRO" panose="020F0600000000000000" pitchFamily="50" charset="-128"/>
                <a:ea typeface="HG丸ｺﾞｼｯｸM-PRO" panose="020F0600000000000000" pitchFamily="50" charset="-128"/>
              </a:rPr>
              <a:t>金曜日　９時～</a:t>
            </a:r>
            <a:r>
              <a:rPr kumimoji="1" lang="en-US" altLang="ja-JP" sz="900" b="1" dirty="0">
                <a:effectLst/>
                <a:latin typeface="HG丸ｺﾞｼｯｸM-PRO" panose="020F0600000000000000" pitchFamily="50" charset="-128"/>
                <a:ea typeface="HG丸ｺﾞｼｯｸM-PRO" panose="020F0600000000000000" pitchFamily="50" charset="-128"/>
              </a:rPr>
              <a:t>16</a:t>
            </a:r>
            <a:r>
              <a:rPr kumimoji="1" lang="ja-JP" altLang="en-US" sz="900" b="1" dirty="0">
                <a:effectLst/>
                <a:latin typeface="HG丸ｺﾞｼｯｸM-PRO" panose="020F0600000000000000" pitchFamily="50" charset="-128"/>
                <a:ea typeface="HG丸ｺﾞｼｯｸM-PRO" panose="020F0600000000000000" pitchFamily="50" charset="-128"/>
              </a:rPr>
              <a:t>時</a:t>
            </a:r>
            <a:endParaRPr kumimoji="1" lang="en-US" altLang="ja-JP" sz="900" b="1" dirty="0">
              <a:effectLst/>
              <a:latin typeface="HG丸ｺﾞｼｯｸM-PRO" panose="020F0600000000000000" pitchFamily="50" charset="-128"/>
              <a:ea typeface="HG丸ｺﾞｼｯｸM-PRO" panose="020F0600000000000000" pitchFamily="50" charset="-128"/>
            </a:endParaRPr>
          </a:p>
        </p:txBody>
      </p:sp>
      <p:grpSp>
        <p:nvGrpSpPr>
          <p:cNvPr id="16" name="グループ化 15">
            <a:extLst>
              <a:ext uri="{FF2B5EF4-FFF2-40B4-BE49-F238E27FC236}">
                <a16:creationId xmlns:a16="http://schemas.microsoft.com/office/drawing/2014/main" id="{C8D78167-FC02-0ED9-6EAB-C14E51365652}"/>
              </a:ext>
            </a:extLst>
          </p:cNvPr>
          <p:cNvGrpSpPr/>
          <p:nvPr/>
        </p:nvGrpSpPr>
        <p:grpSpPr>
          <a:xfrm>
            <a:off x="1206418" y="980176"/>
            <a:ext cx="569387" cy="194132"/>
            <a:chOff x="500397" y="1140404"/>
            <a:chExt cx="569387" cy="194132"/>
          </a:xfrm>
        </p:grpSpPr>
        <p:sp>
          <p:nvSpPr>
            <p:cNvPr id="28" name="四角形: 角を丸くする 27">
              <a:extLst>
                <a:ext uri="{FF2B5EF4-FFF2-40B4-BE49-F238E27FC236}">
                  <a16:creationId xmlns:a16="http://schemas.microsoft.com/office/drawing/2014/main" id="{7ED28D5A-0E85-9157-4DC3-15554C392DC6}"/>
                </a:ext>
              </a:extLst>
            </p:cNvPr>
            <p:cNvSpPr/>
            <p:nvPr/>
          </p:nvSpPr>
          <p:spPr>
            <a:xfrm>
              <a:off x="629983" y="1160282"/>
              <a:ext cx="326259" cy="174254"/>
            </a:xfrm>
            <a:prstGeom prst="roundRect">
              <a:avLst>
                <a:gd name="adj" fmla="val 38066"/>
              </a:avLst>
            </a:prstGeom>
            <a:solidFill>
              <a:srgbClr val="6D5F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700" b="1" dirty="0">
                <a:latin typeface="07やさしさゴシックボールド" panose="02000600000000000000" pitchFamily="2" charset="-128"/>
                <a:ea typeface="07やさしさゴシックボールド" panose="02000600000000000000" pitchFamily="2" charset="-128"/>
              </a:endParaRPr>
            </a:p>
          </p:txBody>
        </p:sp>
        <p:sp>
          <p:nvSpPr>
            <p:cNvPr id="41" name="四角形: 角を丸くする 40">
              <a:extLst>
                <a:ext uri="{FF2B5EF4-FFF2-40B4-BE49-F238E27FC236}">
                  <a16:creationId xmlns:a16="http://schemas.microsoft.com/office/drawing/2014/main" id="{53E5C693-0FDD-0B8E-BCDA-3D4BF586731F}"/>
                </a:ext>
              </a:extLst>
            </p:cNvPr>
            <p:cNvSpPr/>
            <p:nvPr/>
          </p:nvSpPr>
          <p:spPr bwMode="white">
            <a:xfrm>
              <a:off x="500397" y="1140404"/>
              <a:ext cx="569387" cy="182855"/>
            </a:xfrm>
            <a:prstGeom prst="roundRect">
              <a:avLst>
                <a:gd name="adj" fmla="val 38066"/>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sz="900" b="1" dirty="0">
                  <a:latin typeface="07やさしさゴシックボールド" panose="02000600000000000000" pitchFamily="2" charset="-128"/>
                  <a:ea typeface="07やさしさゴシックボールド" panose="02000600000000000000" pitchFamily="2" charset="-128"/>
                </a:rPr>
                <a:t>7</a:t>
              </a:r>
              <a:r>
                <a:rPr kumimoji="1" lang="ja-JP" altLang="en-US" sz="900" b="1" dirty="0">
                  <a:latin typeface="07やさしさゴシックボールド" panose="02000600000000000000" pitchFamily="2" charset="-128"/>
                  <a:ea typeface="07やさしさゴシックボールド" panose="02000600000000000000" pitchFamily="2" charset="-128"/>
                </a:rPr>
                <a:t>月</a:t>
              </a:r>
            </a:p>
          </p:txBody>
        </p:sp>
      </p:grpSp>
      <p:sp>
        <p:nvSpPr>
          <p:cNvPr id="14" name="正方形/長方形 13">
            <a:extLst>
              <a:ext uri="{FF2B5EF4-FFF2-40B4-BE49-F238E27FC236}">
                <a16:creationId xmlns:a16="http://schemas.microsoft.com/office/drawing/2014/main" id="{BE185902-4762-3A49-3B14-2AF68756225D}"/>
              </a:ext>
            </a:extLst>
          </p:cNvPr>
          <p:cNvSpPr/>
          <p:nvPr/>
        </p:nvSpPr>
        <p:spPr>
          <a:xfrm>
            <a:off x="2543068" y="3089879"/>
            <a:ext cx="790940" cy="22537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700" b="1" dirty="0">
                <a:solidFill>
                  <a:schemeClr val="tx1"/>
                </a:solidFill>
                <a:latin typeface="HG丸ｺﾞｼｯｸM-PRO" panose="020F0600000000000000" pitchFamily="50" charset="-128"/>
                <a:ea typeface="HG丸ｺﾞｼｯｸM-PRO" panose="020F0600000000000000" pitchFamily="50" charset="-128"/>
              </a:rPr>
              <a:t>プチシュシュ</a:t>
            </a:r>
          </a:p>
        </p:txBody>
      </p:sp>
      <p:sp>
        <p:nvSpPr>
          <p:cNvPr id="4" name="正方形/長方形 3">
            <a:extLst>
              <a:ext uri="{FF2B5EF4-FFF2-40B4-BE49-F238E27FC236}">
                <a16:creationId xmlns:a16="http://schemas.microsoft.com/office/drawing/2014/main" id="{4563031A-658A-3455-D32C-DF25FCE88AB9}"/>
              </a:ext>
            </a:extLst>
          </p:cNvPr>
          <p:cNvSpPr/>
          <p:nvPr/>
        </p:nvSpPr>
        <p:spPr bwMode="gray">
          <a:xfrm>
            <a:off x="1713305" y="2664291"/>
            <a:ext cx="703453" cy="108000"/>
          </a:xfrm>
          <a:prstGeom prst="rect">
            <a:avLst/>
          </a:prstGeom>
          <a:solidFill>
            <a:srgbClr val="CAE4C2"/>
          </a:solidFill>
          <a:ln w="1905">
            <a:solidFill>
              <a:srgbClr val="8272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11:30</a:t>
            </a:r>
            <a:r>
              <a:rPr kumimoji="1" lang="ja-JP" altLang="en-US" sz="55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17:30</a:t>
            </a:r>
            <a:endParaRPr kumimoji="1" lang="ja-JP" altLang="en-US" sz="550" dirty="0">
              <a:solidFill>
                <a:schemeClr val="tx1"/>
              </a:solidFill>
              <a:latin typeface="HG丸ｺﾞｼｯｸM-PRO" panose="020F0600000000000000" pitchFamily="50" charset="-128"/>
              <a:ea typeface="HG丸ｺﾞｼｯｸM-PRO" panose="020F0600000000000000" pitchFamily="50" charset="-128"/>
            </a:endParaRPr>
          </a:p>
        </p:txBody>
      </p:sp>
      <p:sp>
        <p:nvSpPr>
          <p:cNvPr id="18" name="正方形/長方形 17">
            <a:extLst>
              <a:ext uri="{FF2B5EF4-FFF2-40B4-BE49-F238E27FC236}">
                <a16:creationId xmlns:a16="http://schemas.microsoft.com/office/drawing/2014/main" id="{62EDEDB2-6EE4-0450-F803-C9A15FF4439F}"/>
              </a:ext>
            </a:extLst>
          </p:cNvPr>
          <p:cNvSpPr/>
          <p:nvPr/>
        </p:nvSpPr>
        <p:spPr bwMode="gray">
          <a:xfrm>
            <a:off x="1713305" y="2792337"/>
            <a:ext cx="703453" cy="108000"/>
          </a:xfrm>
          <a:prstGeom prst="rect">
            <a:avLst/>
          </a:prstGeom>
          <a:solidFill>
            <a:srgbClr val="F8D9E7"/>
          </a:solidFill>
          <a:ln w="1905">
            <a:solidFill>
              <a:srgbClr val="8272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11:00</a:t>
            </a:r>
            <a:r>
              <a:rPr kumimoji="1" lang="ja-JP" altLang="en-US" sz="55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16:00</a:t>
            </a:r>
            <a:endParaRPr kumimoji="1" lang="ja-JP" altLang="en-US" sz="550" dirty="0">
              <a:solidFill>
                <a:schemeClr val="tx1"/>
              </a:solidFill>
              <a:latin typeface="HG丸ｺﾞｼｯｸM-PRO" panose="020F0600000000000000" pitchFamily="50" charset="-128"/>
              <a:ea typeface="HG丸ｺﾞｼｯｸM-PRO" panose="020F0600000000000000" pitchFamily="50" charset="-128"/>
            </a:endParaRPr>
          </a:p>
        </p:txBody>
      </p:sp>
      <p:sp>
        <p:nvSpPr>
          <p:cNvPr id="2138" name="正方形/長方形 2137">
            <a:extLst>
              <a:ext uri="{FF2B5EF4-FFF2-40B4-BE49-F238E27FC236}">
                <a16:creationId xmlns:a16="http://schemas.microsoft.com/office/drawing/2014/main" id="{C7D8F358-B818-24B2-700B-71049D73C686}"/>
              </a:ext>
            </a:extLst>
          </p:cNvPr>
          <p:cNvSpPr/>
          <p:nvPr/>
        </p:nvSpPr>
        <p:spPr>
          <a:xfrm>
            <a:off x="4491981" y="1740969"/>
            <a:ext cx="793910" cy="51635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effectLst>
                  <a:glow rad="101600">
                    <a:schemeClr val="bg1">
                      <a:alpha val="60000"/>
                    </a:schemeClr>
                  </a:glow>
                </a:effectLst>
                <a:latin typeface="07やさしさゴシックボールド" panose="02000600000000000000" pitchFamily="2" charset="-128"/>
                <a:ea typeface="07やさしさゴシックボールド" panose="02000600000000000000" pitchFamily="2" charset="-128"/>
              </a:rPr>
              <a:t>みんなの</a:t>
            </a:r>
            <a:endParaRPr kumimoji="1" lang="en-US" altLang="ja-JP" sz="900" b="1" dirty="0">
              <a:solidFill>
                <a:schemeClr val="tx1"/>
              </a:solidFill>
              <a:effectLst>
                <a:glow rad="101600">
                  <a:schemeClr val="bg1">
                    <a:alpha val="60000"/>
                  </a:schemeClr>
                </a:glow>
              </a:effectLst>
              <a:latin typeface="07やさしさゴシックボールド" panose="02000600000000000000" pitchFamily="2" charset="-128"/>
              <a:ea typeface="07やさしさゴシックボールド" panose="02000600000000000000" pitchFamily="2" charset="-128"/>
            </a:endParaRPr>
          </a:p>
          <a:p>
            <a:pPr algn="ctr"/>
            <a:r>
              <a:rPr kumimoji="1" lang="ja-JP" altLang="en-US" sz="900" b="1" dirty="0">
                <a:solidFill>
                  <a:schemeClr val="tx1"/>
                </a:solidFill>
                <a:effectLst>
                  <a:glow rad="101600">
                    <a:schemeClr val="bg1">
                      <a:alpha val="60000"/>
                    </a:schemeClr>
                  </a:glow>
                </a:effectLst>
                <a:latin typeface="07やさしさゴシックボールド" panose="02000600000000000000" pitchFamily="2" charset="-128"/>
                <a:ea typeface="07やさしさゴシックボールド" panose="02000600000000000000" pitchFamily="2" charset="-128"/>
              </a:rPr>
              <a:t>居場所</a:t>
            </a:r>
            <a:endParaRPr kumimoji="1" lang="en-US" altLang="ja-JP" sz="900" b="1" dirty="0">
              <a:solidFill>
                <a:schemeClr val="tx1"/>
              </a:solidFill>
              <a:effectLst>
                <a:glow rad="101600">
                  <a:schemeClr val="bg1">
                    <a:alpha val="60000"/>
                  </a:schemeClr>
                </a:glow>
              </a:effectLst>
              <a:latin typeface="07やさしさゴシックボールド" panose="02000600000000000000" pitchFamily="2" charset="-128"/>
              <a:ea typeface="07やさしさゴシックボールド" panose="02000600000000000000" pitchFamily="2" charset="-128"/>
            </a:endParaRPr>
          </a:p>
          <a:p>
            <a:pPr algn="ctr"/>
            <a:r>
              <a:rPr kumimoji="1" lang="en-US" altLang="ja-JP" sz="700" b="1" dirty="0">
                <a:solidFill>
                  <a:schemeClr val="tx1"/>
                </a:solidFill>
                <a:effectLst>
                  <a:glow rad="101600">
                    <a:schemeClr val="bg1">
                      <a:alpha val="60000"/>
                    </a:schemeClr>
                  </a:glow>
                </a:effectLst>
                <a:latin typeface="07やさしさゴシックボールド" panose="02000600000000000000" pitchFamily="2" charset="-128"/>
                <a:ea typeface="07やさしさゴシックボールド" panose="02000600000000000000" pitchFamily="2" charset="-128"/>
              </a:rPr>
              <a:t>10:00-12:00</a:t>
            </a:r>
          </a:p>
        </p:txBody>
      </p:sp>
      <p:grpSp>
        <p:nvGrpSpPr>
          <p:cNvPr id="123" name="グループ化 122">
            <a:extLst>
              <a:ext uri="{FF2B5EF4-FFF2-40B4-BE49-F238E27FC236}">
                <a16:creationId xmlns:a16="http://schemas.microsoft.com/office/drawing/2014/main" id="{3A6F5FFB-47EB-0178-BEB5-465F4432AB6D}"/>
              </a:ext>
            </a:extLst>
          </p:cNvPr>
          <p:cNvGrpSpPr/>
          <p:nvPr/>
        </p:nvGrpSpPr>
        <p:grpSpPr>
          <a:xfrm>
            <a:off x="-2656991" y="8843876"/>
            <a:ext cx="1446123" cy="859646"/>
            <a:chOff x="-1561055" y="8344502"/>
            <a:chExt cx="1446123" cy="859646"/>
          </a:xfrm>
        </p:grpSpPr>
        <p:sp>
          <p:nvSpPr>
            <p:cNvPr id="2229" name="テキスト ボックス 2228">
              <a:extLst>
                <a:ext uri="{FF2B5EF4-FFF2-40B4-BE49-F238E27FC236}">
                  <a16:creationId xmlns:a16="http://schemas.microsoft.com/office/drawing/2014/main" id="{157F18C7-9A11-589C-D8F1-DEFCDEAA3D41}"/>
                </a:ext>
              </a:extLst>
            </p:cNvPr>
            <p:cNvSpPr txBox="1"/>
            <p:nvPr/>
          </p:nvSpPr>
          <p:spPr>
            <a:xfrm>
              <a:off x="-1561055" y="8727094"/>
              <a:ext cx="1446123" cy="477054"/>
            </a:xfrm>
            <a:prstGeom prst="rect">
              <a:avLst/>
            </a:prstGeom>
            <a:noFill/>
          </p:spPr>
          <p:txBody>
            <a:bodyPr wrap="square" rtlCol="0">
              <a:spAutoFit/>
            </a:bodyPr>
            <a:lstStyle/>
            <a:p>
              <a:pPr fontAlgn="base"/>
              <a:r>
                <a:rPr lang="ja-JP" altLang="en-US" sz="900" b="1" i="0" dirty="0">
                  <a:solidFill>
                    <a:srgbClr val="444444"/>
                  </a:solidFill>
                  <a:effectLst/>
                  <a:latin typeface="+mn-ea"/>
                </a:rPr>
                <a:t>週</a:t>
              </a:r>
              <a:r>
                <a:rPr lang="en-US" altLang="ja-JP" sz="900" b="1" i="0" dirty="0">
                  <a:solidFill>
                    <a:srgbClr val="444444"/>
                  </a:solidFill>
                  <a:effectLst/>
                  <a:latin typeface="+mn-ea"/>
                </a:rPr>
                <a:t>3</a:t>
              </a:r>
              <a:r>
                <a:rPr lang="ja-JP" altLang="en-US" sz="900" b="1" i="0" dirty="0">
                  <a:solidFill>
                    <a:srgbClr val="444444"/>
                  </a:solidFill>
                  <a:effectLst/>
                  <a:latin typeface="+mn-ea"/>
                </a:rPr>
                <a:t>～勤務</a:t>
              </a:r>
              <a:r>
                <a:rPr lang="en-US" altLang="ja-JP" sz="900" b="1" i="0" dirty="0">
                  <a:solidFill>
                    <a:srgbClr val="444444"/>
                  </a:solidFill>
                  <a:effectLst/>
                  <a:latin typeface="+mn-ea"/>
                </a:rPr>
                <a:t>OK</a:t>
              </a:r>
            </a:p>
            <a:p>
              <a:pPr fontAlgn="base"/>
              <a:r>
                <a:rPr lang="ja-JP" altLang="en-US" sz="800" dirty="0">
                  <a:solidFill>
                    <a:srgbClr val="444444"/>
                  </a:solidFill>
                  <a:latin typeface="+mn-ea"/>
                </a:rPr>
                <a:t>資格不問</a:t>
              </a:r>
              <a:endParaRPr lang="en-US" altLang="ja-JP" sz="800" dirty="0">
                <a:solidFill>
                  <a:srgbClr val="444444"/>
                </a:solidFill>
                <a:latin typeface="+mn-ea"/>
              </a:endParaRPr>
            </a:p>
            <a:p>
              <a:pPr fontAlgn="base"/>
              <a:r>
                <a:rPr lang="ja-JP" altLang="en-US" sz="800" i="0" dirty="0">
                  <a:solidFill>
                    <a:srgbClr val="444444"/>
                  </a:solidFill>
                  <a:effectLst/>
                  <a:latin typeface="+mn-ea"/>
                </a:rPr>
                <a:t>掃除や洗濯の保育補助です</a:t>
              </a:r>
              <a:endParaRPr lang="en-US" altLang="ja-JP" sz="800" i="0" dirty="0">
                <a:solidFill>
                  <a:srgbClr val="444444"/>
                </a:solidFill>
                <a:effectLst/>
                <a:latin typeface="+mn-ea"/>
              </a:endParaRPr>
            </a:p>
          </p:txBody>
        </p:sp>
        <p:sp>
          <p:nvSpPr>
            <p:cNvPr id="2232" name="テキスト ボックス 2231">
              <a:extLst>
                <a:ext uri="{FF2B5EF4-FFF2-40B4-BE49-F238E27FC236}">
                  <a16:creationId xmlns:a16="http://schemas.microsoft.com/office/drawing/2014/main" id="{05C72218-2C4B-47B5-4038-3DDB94ACD20E}"/>
                </a:ext>
              </a:extLst>
            </p:cNvPr>
            <p:cNvSpPr txBox="1"/>
            <p:nvPr/>
          </p:nvSpPr>
          <p:spPr>
            <a:xfrm>
              <a:off x="-1545099" y="8344502"/>
              <a:ext cx="1187045" cy="415498"/>
            </a:xfrm>
            <a:prstGeom prst="rect">
              <a:avLst/>
            </a:prstGeom>
            <a:noFill/>
          </p:spPr>
          <p:txBody>
            <a:bodyPr wrap="square" rtlCol="0">
              <a:spAutoFit/>
            </a:bodyPr>
            <a:lstStyle/>
            <a:p>
              <a:pPr algn="ctr" fontAlgn="base"/>
              <a:r>
                <a:rPr lang="ja-JP" altLang="en-US" sz="1200" b="1" dirty="0">
                  <a:solidFill>
                    <a:srgbClr val="444444"/>
                  </a:solidFill>
                  <a:latin typeface="+mn-ea"/>
                </a:rPr>
                <a:t>パート</a:t>
              </a:r>
              <a:r>
                <a:rPr lang="ja-JP" altLang="en-US" sz="800" b="1" dirty="0">
                  <a:solidFill>
                    <a:srgbClr val="444444"/>
                  </a:solidFill>
                  <a:latin typeface="+mn-ea"/>
                </a:rPr>
                <a:t>さん</a:t>
              </a:r>
              <a:endParaRPr lang="en-US" altLang="ja-JP" sz="1050" b="1" dirty="0">
                <a:solidFill>
                  <a:srgbClr val="444444"/>
                </a:solidFill>
                <a:latin typeface="+mn-ea"/>
              </a:endParaRPr>
            </a:p>
            <a:p>
              <a:pPr algn="ctr" fontAlgn="base"/>
              <a:r>
                <a:rPr lang="en-US" altLang="ja-JP" sz="900" b="1" dirty="0">
                  <a:solidFill>
                    <a:srgbClr val="444444"/>
                  </a:solidFill>
                  <a:latin typeface="+mn-ea"/>
                </a:rPr>
                <a:t>(</a:t>
              </a:r>
              <a:r>
                <a:rPr lang="ja-JP" altLang="en-US" sz="900" b="1" dirty="0">
                  <a:solidFill>
                    <a:srgbClr val="444444"/>
                  </a:solidFill>
                  <a:latin typeface="+mn-ea"/>
                </a:rPr>
                <a:t>用務・保育補助</a:t>
              </a:r>
              <a:r>
                <a:rPr lang="en-US" altLang="ja-JP" sz="900" b="1" dirty="0">
                  <a:solidFill>
                    <a:srgbClr val="444444"/>
                  </a:solidFill>
                  <a:latin typeface="+mn-ea"/>
                </a:rPr>
                <a:t>)</a:t>
              </a:r>
            </a:p>
          </p:txBody>
        </p:sp>
      </p:grpSp>
      <p:sp>
        <p:nvSpPr>
          <p:cNvPr id="70" name="正方形/長方形 69">
            <a:extLst>
              <a:ext uri="{FF2B5EF4-FFF2-40B4-BE49-F238E27FC236}">
                <a16:creationId xmlns:a16="http://schemas.microsoft.com/office/drawing/2014/main" id="{0B1863A1-698B-26B0-3688-23F2BEF57332}"/>
              </a:ext>
            </a:extLst>
          </p:cNvPr>
          <p:cNvSpPr/>
          <p:nvPr/>
        </p:nvSpPr>
        <p:spPr bwMode="gray">
          <a:xfrm>
            <a:off x="2465024" y="5986866"/>
            <a:ext cx="2052000" cy="108000"/>
          </a:xfrm>
          <a:prstGeom prst="rect">
            <a:avLst/>
          </a:prstGeom>
          <a:solidFill>
            <a:srgbClr val="F8D9E7"/>
          </a:solidFill>
          <a:ln w="1905">
            <a:solidFill>
              <a:srgbClr val="8272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つどいの広場　</a:t>
            </a:r>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10:00</a:t>
            </a:r>
            <a:r>
              <a:rPr kumimoji="1" lang="ja-JP" altLang="en-US" sz="55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15:00</a:t>
            </a:r>
            <a:endParaRPr kumimoji="1" lang="ja-JP" altLang="en-US" sz="550" dirty="0">
              <a:solidFill>
                <a:schemeClr val="tx1"/>
              </a:solidFill>
              <a:latin typeface="HG丸ｺﾞｼｯｸM-PRO" panose="020F0600000000000000" pitchFamily="50" charset="-128"/>
              <a:ea typeface="HG丸ｺﾞｼｯｸM-PRO" panose="020F0600000000000000" pitchFamily="50" charset="-128"/>
            </a:endParaRPr>
          </a:p>
        </p:txBody>
      </p:sp>
      <p:sp>
        <p:nvSpPr>
          <p:cNvPr id="2" name="正方形/長方形 1">
            <a:extLst>
              <a:ext uri="{FF2B5EF4-FFF2-40B4-BE49-F238E27FC236}">
                <a16:creationId xmlns:a16="http://schemas.microsoft.com/office/drawing/2014/main" id="{AEF07B1C-A5BB-ED8D-A476-7E05C9B76987}"/>
              </a:ext>
            </a:extLst>
          </p:cNvPr>
          <p:cNvSpPr/>
          <p:nvPr/>
        </p:nvSpPr>
        <p:spPr>
          <a:xfrm>
            <a:off x="4529146" y="3083911"/>
            <a:ext cx="788688" cy="51635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900"/>
              </a:lnSpc>
            </a:pPr>
            <a:r>
              <a:rPr kumimoji="1" lang="ja-JP" altLang="en-US" sz="700" b="1" dirty="0">
                <a:solidFill>
                  <a:schemeClr val="tx1"/>
                </a:solidFill>
                <a:effectLst>
                  <a:glow rad="101600">
                    <a:schemeClr val="bg1">
                      <a:alpha val="60000"/>
                    </a:schemeClr>
                  </a:glow>
                </a:effectLst>
                <a:latin typeface="07やさしさゴシックボールド" panose="02000600000000000000" pitchFamily="2" charset="-128"/>
                <a:ea typeface="07やさしさゴシックボールド" panose="02000600000000000000" pitchFamily="2" charset="-128"/>
              </a:rPr>
              <a:t>リトミック</a:t>
            </a:r>
            <a:endParaRPr kumimoji="1" lang="en-US" altLang="ja-JP" sz="700" b="1" dirty="0">
              <a:solidFill>
                <a:schemeClr val="tx1"/>
              </a:solidFill>
              <a:effectLst>
                <a:glow rad="101600">
                  <a:schemeClr val="bg1">
                    <a:alpha val="60000"/>
                  </a:schemeClr>
                </a:glow>
              </a:effectLst>
              <a:latin typeface="07やさしさゴシックボールド" panose="02000600000000000000" pitchFamily="2" charset="-128"/>
              <a:ea typeface="07やさしさゴシックボールド" panose="02000600000000000000" pitchFamily="2" charset="-128"/>
            </a:endParaRPr>
          </a:p>
          <a:p>
            <a:pPr algn="ctr">
              <a:lnSpc>
                <a:spcPts val="900"/>
              </a:lnSpc>
            </a:pPr>
            <a:r>
              <a:rPr kumimoji="1" lang="ja-JP" altLang="en-US" sz="900" b="1" dirty="0">
                <a:solidFill>
                  <a:schemeClr val="tx1"/>
                </a:solidFill>
                <a:effectLst>
                  <a:glow rad="101600">
                    <a:schemeClr val="bg1">
                      <a:alpha val="60000"/>
                    </a:schemeClr>
                  </a:glow>
                </a:effectLst>
                <a:latin typeface="07やさしさゴシックボールド" panose="02000600000000000000" pitchFamily="2" charset="-128"/>
                <a:ea typeface="07やさしさゴシックボールド" panose="02000600000000000000" pitchFamily="2" charset="-128"/>
              </a:rPr>
              <a:t>サマー</a:t>
            </a:r>
            <a:endParaRPr kumimoji="1" lang="en-US" altLang="ja-JP" sz="900" b="1" dirty="0">
              <a:solidFill>
                <a:schemeClr val="tx1"/>
              </a:solidFill>
              <a:effectLst>
                <a:glow rad="101600">
                  <a:schemeClr val="bg1">
                    <a:alpha val="60000"/>
                  </a:schemeClr>
                </a:glow>
              </a:effectLst>
              <a:latin typeface="07やさしさゴシックボールド" panose="02000600000000000000" pitchFamily="2" charset="-128"/>
              <a:ea typeface="07やさしさゴシックボールド" panose="02000600000000000000" pitchFamily="2" charset="-128"/>
            </a:endParaRPr>
          </a:p>
          <a:p>
            <a:pPr algn="ctr">
              <a:lnSpc>
                <a:spcPts val="900"/>
              </a:lnSpc>
            </a:pPr>
            <a:r>
              <a:rPr kumimoji="1" lang="ja-JP" altLang="en-US" sz="800" b="1" dirty="0">
                <a:solidFill>
                  <a:schemeClr val="tx1"/>
                </a:solidFill>
                <a:effectLst>
                  <a:glow rad="101600">
                    <a:schemeClr val="bg1">
                      <a:alpha val="60000"/>
                    </a:schemeClr>
                  </a:glow>
                </a:effectLst>
                <a:latin typeface="07やさしさゴシックボールド" panose="02000600000000000000" pitchFamily="2" charset="-128"/>
                <a:ea typeface="07やさしさゴシックボールド" panose="02000600000000000000" pitchFamily="2" charset="-128"/>
              </a:rPr>
              <a:t>コンサート</a:t>
            </a:r>
            <a:endParaRPr kumimoji="1" lang="ja-JP" altLang="en-US" sz="600" b="1" dirty="0">
              <a:solidFill>
                <a:schemeClr val="tx1"/>
              </a:solidFill>
              <a:effectLst>
                <a:glow rad="101600">
                  <a:schemeClr val="bg1">
                    <a:alpha val="60000"/>
                  </a:schemeClr>
                </a:glow>
              </a:effectLst>
              <a:latin typeface="07やさしさゴシックボールド" panose="02000600000000000000" pitchFamily="2" charset="-128"/>
              <a:ea typeface="07やさしさゴシックボールド" panose="02000600000000000000" pitchFamily="2" charset="-128"/>
            </a:endParaRPr>
          </a:p>
        </p:txBody>
      </p:sp>
      <p:sp>
        <p:nvSpPr>
          <p:cNvPr id="2071" name="正方形/長方形 2070">
            <a:extLst>
              <a:ext uri="{FF2B5EF4-FFF2-40B4-BE49-F238E27FC236}">
                <a16:creationId xmlns:a16="http://schemas.microsoft.com/office/drawing/2014/main" id="{9A318CC4-830F-8AB3-DB1F-13FFCEC2A448}"/>
              </a:ext>
            </a:extLst>
          </p:cNvPr>
          <p:cNvSpPr/>
          <p:nvPr/>
        </p:nvSpPr>
        <p:spPr bwMode="gray">
          <a:xfrm>
            <a:off x="286668" y="6534691"/>
            <a:ext cx="1381932" cy="108000"/>
          </a:xfrm>
          <a:prstGeom prst="rect">
            <a:avLst/>
          </a:prstGeom>
          <a:solidFill>
            <a:srgbClr val="CAE4C2"/>
          </a:solidFill>
          <a:ln w="1905">
            <a:solidFill>
              <a:srgbClr val="8272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ひととき保育　</a:t>
            </a:r>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9:00</a:t>
            </a:r>
            <a:r>
              <a:rPr kumimoji="1" lang="ja-JP" altLang="en-US" sz="55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17:00</a:t>
            </a:r>
            <a:endParaRPr kumimoji="1" lang="ja-JP" altLang="en-US" sz="550" dirty="0">
              <a:solidFill>
                <a:schemeClr val="tx1"/>
              </a:solidFill>
              <a:latin typeface="HG丸ｺﾞｼｯｸM-PRO" panose="020F0600000000000000" pitchFamily="50" charset="-128"/>
              <a:ea typeface="HG丸ｺﾞｼｯｸM-PRO" panose="020F0600000000000000" pitchFamily="50" charset="-128"/>
            </a:endParaRPr>
          </a:p>
        </p:txBody>
      </p:sp>
      <p:sp>
        <p:nvSpPr>
          <p:cNvPr id="2072" name="正方形/長方形 2071">
            <a:extLst>
              <a:ext uri="{FF2B5EF4-FFF2-40B4-BE49-F238E27FC236}">
                <a16:creationId xmlns:a16="http://schemas.microsoft.com/office/drawing/2014/main" id="{B16305A7-7F69-13C6-BD2B-A71BC9C8E752}"/>
              </a:ext>
            </a:extLst>
          </p:cNvPr>
          <p:cNvSpPr/>
          <p:nvPr/>
        </p:nvSpPr>
        <p:spPr bwMode="gray">
          <a:xfrm>
            <a:off x="286668" y="6661210"/>
            <a:ext cx="1381932" cy="108000"/>
          </a:xfrm>
          <a:prstGeom prst="rect">
            <a:avLst/>
          </a:prstGeom>
          <a:solidFill>
            <a:srgbClr val="F8D9E7"/>
          </a:solidFill>
          <a:ln w="1905">
            <a:solidFill>
              <a:srgbClr val="8272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つどいの広場　</a:t>
            </a:r>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10:00</a:t>
            </a:r>
            <a:r>
              <a:rPr kumimoji="1" lang="ja-JP" altLang="en-US" sz="55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15:00</a:t>
            </a:r>
            <a:endParaRPr kumimoji="1" lang="ja-JP" altLang="en-US" sz="550" dirty="0">
              <a:solidFill>
                <a:schemeClr val="tx1"/>
              </a:solidFill>
              <a:latin typeface="HG丸ｺﾞｼｯｸM-PRO" panose="020F0600000000000000" pitchFamily="50" charset="-128"/>
              <a:ea typeface="HG丸ｺﾞｼｯｸM-PRO" panose="020F0600000000000000" pitchFamily="50" charset="-128"/>
            </a:endParaRPr>
          </a:p>
        </p:txBody>
      </p:sp>
      <p:sp>
        <p:nvSpPr>
          <p:cNvPr id="2073" name="正方形/長方形 2072">
            <a:extLst>
              <a:ext uri="{FF2B5EF4-FFF2-40B4-BE49-F238E27FC236}">
                <a16:creationId xmlns:a16="http://schemas.microsoft.com/office/drawing/2014/main" id="{69704969-FC22-1056-4C8C-C172C1D943E1}"/>
              </a:ext>
            </a:extLst>
          </p:cNvPr>
          <p:cNvSpPr/>
          <p:nvPr/>
        </p:nvSpPr>
        <p:spPr bwMode="gray">
          <a:xfrm>
            <a:off x="1711717" y="6526537"/>
            <a:ext cx="703453" cy="108000"/>
          </a:xfrm>
          <a:prstGeom prst="rect">
            <a:avLst/>
          </a:prstGeom>
          <a:solidFill>
            <a:srgbClr val="CAE4C2"/>
          </a:solidFill>
          <a:ln w="1905">
            <a:solidFill>
              <a:srgbClr val="8272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11:30</a:t>
            </a:r>
            <a:r>
              <a:rPr kumimoji="1" lang="ja-JP" altLang="en-US" sz="55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17:30</a:t>
            </a:r>
            <a:endParaRPr kumimoji="1" lang="ja-JP" altLang="en-US" sz="550" dirty="0">
              <a:solidFill>
                <a:schemeClr val="tx1"/>
              </a:solidFill>
              <a:latin typeface="HG丸ｺﾞｼｯｸM-PRO" panose="020F0600000000000000" pitchFamily="50" charset="-128"/>
              <a:ea typeface="HG丸ｺﾞｼｯｸM-PRO" panose="020F0600000000000000" pitchFamily="50" charset="-128"/>
            </a:endParaRPr>
          </a:p>
        </p:txBody>
      </p:sp>
      <p:sp>
        <p:nvSpPr>
          <p:cNvPr id="2074" name="正方形/長方形 2073">
            <a:extLst>
              <a:ext uri="{FF2B5EF4-FFF2-40B4-BE49-F238E27FC236}">
                <a16:creationId xmlns:a16="http://schemas.microsoft.com/office/drawing/2014/main" id="{C9B3F3FC-10A5-2171-A591-75DF5E3F1950}"/>
              </a:ext>
            </a:extLst>
          </p:cNvPr>
          <p:cNvSpPr/>
          <p:nvPr/>
        </p:nvSpPr>
        <p:spPr bwMode="gray">
          <a:xfrm>
            <a:off x="1711717" y="6653056"/>
            <a:ext cx="703453" cy="108000"/>
          </a:xfrm>
          <a:prstGeom prst="rect">
            <a:avLst/>
          </a:prstGeom>
          <a:solidFill>
            <a:srgbClr val="F8D9E7"/>
          </a:solidFill>
          <a:ln w="1905">
            <a:solidFill>
              <a:srgbClr val="8272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11:00</a:t>
            </a:r>
            <a:r>
              <a:rPr kumimoji="1" lang="ja-JP" altLang="en-US" sz="55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16:00</a:t>
            </a:r>
            <a:endParaRPr kumimoji="1" lang="ja-JP" altLang="en-US" sz="550" dirty="0">
              <a:solidFill>
                <a:schemeClr val="tx1"/>
              </a:solidFill>
              <a:latin typeface="HG丸ｺﾞｼｯｸM-PRO" panose="020F0600000000000000" pitchFamily="50" charset="-128"/>
              <a:ea typeface="HG丸ｺﾞｼｯｸM-PRO" panose="020F0600000000000000" pitchFamily="50" charset="-128"/>
            </a:endParaRPr>
          </a:p>
        </p:txBody>
      </p:sp>
      <p:sp>
        <p:nvSpPr>
          <p:cNvPr id="2083" name="正方形/長方形 2082">
            <a:extLst>
              <a:ext uri="{FF2B5EF4-FFF2-40B4-BE49-F238E27FC236}">
                <a16:creationId xmlns:a16="http://schemas.microsoft.com/office/drawing/2014/main" id="{0133C83D-B1D1-4C6C-BC44-C4BAA6B7E10E}"/>
              </a:ext>
            </a:extLst>
          </p:cNvPr>
          <p:cNvSpPr/>
          <p:nvPr/>
        </p:nvSpPr>
        <p:spPr>
          <a:xfrm>
            <a:off x="1715445" y="4381526"/>
            <a:ext cx="540000" cy="1800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700" b="1" dirty="0">
                <a:solidFill>
                  <a:schemeClr val="tx1"/>
                </a:solidFill>
                <a:latin typeface="HG丸ｺﾞｼｯｸM-PRO" panose="020F0600000000000000" pitchFamily="50" charset="-128"/>
                <a:ea typeface="HG丸ｺﾞｼｯｸM-PRO" panose="020F0600000000000000" pitchFamily="50" charset="-128"/>
              </a:rPr>
              <a:t>赤カフェ</a:t>
            </a:r>
          </a:p>
        </p:txBody>
      </p:sp>
      <p:sp>
        <p:nvSpPr>
          <p:cNvPr id="2076" name="正方形/長方形 2075">
            <a:extLst>
              <a:ext uri="{FF2B5EF4-FFF2-40B4-BE49-F238E27FC236}">
                <a16:creationId xmlns:a16="http://schemas.microsoft.com/office/drawing/2014/main" id="{99ABB104-331D-4F1C-D4A9-08703CD871E2}"/>
              </a:ext>
            </a:extLst>
          </p:cNvPr>
          <p:cNvSpPr/>
          <p:nvPr/>
        </p:nvSpPr>
        <p:spPr bwMode="gray">
          <a:xfrm>
            <a:off x="278869" y="2669059"/>
            <a:ext cx="1381932" cy="108000"/>
          </a:xfrm>
          <a:prstGeom prst="rect">
            <a:avLst/>
          </a:prstGeom>
          <a:solidFill>
            <a:srgbClr val="CAE4C2"/>
          </a:solidFill>
          <a:ln w="1905">
            <a:solidFill>
              <a:srgbClr val="8272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ひととき保育　</a:t>
            </a:r>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9:00</a:t>
            </a:r>
            <a:r>
              <a:rPr kumimoji="1" lang="ja-JP" altLang="en-US" sz="55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17:00</a:t>
            </a:r>
            <a:endParaRPr kumimoji="1" lang="ja-JP" altLang="en-US" sz="550" dirty="0">
              <a:solidFill>
                <a:schemeClr val="tx1"/>
              </a:solidFill>
              <a:latin typeface="HG丸ｺﾞｼｯｸM-PRO" panose="020F0600000000000000" pitchFamily="50" charset="-128"/>
              <a:ea typeface="HG丸ｺﾞｼｯｸM-PRO" panose="020F0600000000000000" pitchFamily="50" charset="-128"/>
            </a:endParaRPr>
          </a:p>
        </p:txBody>
      </p:sp>
      <p:sp>
        <p:nvSpPr>
          <p:cNvPr id="66" name="正方形/長方形 65">
            <a:extLst>
              <a:ext uri="{FF2B5EF4-FFF2-40B4-BE49-F238E27FC236}">
                <a16:creationId xmlns:a16="http://schemas.microsoft.com/office/drawing/2014/main" id="{BEAAC774-5E31-E6CC-AFE4-3772198ADAE9}"/>
              </a:ext>
            </a:extLst>
          </p:cNvPr>
          <p:cNvSpPr/>
          <p:nvPr/>
        </p:nvSpPr>
        <p:spPr bwMode="gray">
          <a:xfrm>
            <a:off x="278869" y="2794051"/>
            <a:ext cx="1381932" cy="108000"/>
          </a:xfrm>
          <a:prstGeom prst="rect">
            <a:avLst/>
          </a:prstGeom>
          <a:solidFill>
            <a:srgbClr val="F8D9E7"/>
          </a:solidFill>
          <a:ln w="1905">
            <a:solidFill>
              <a:srgbClr val="8272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つどいの広場　</a:t>
            </a:r>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10:00</a:t>
            </a:r>
            <a:r>
              <a:rPr kumimoji="1" lang="ja-JP" altLang="en-US" sz="55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15:00</a:t>
            </a:r>
            <a:endParaRPr kumimoji="1" lang="ja-JP" altLang="en-US" sz="550" dirty="0">
              <a:solidFill>
                <a:schemeClr val="tx1"/>
              </a:solidFill>
              <a:latin typeface="HG丸ｺﾞｼｯｸM-PRO" panose="020F0600000000000000" pitchFamily="50" charset="-128"/>
              <a:ea typeface="HG丸ｺﾞｼｯｸM-PRO" panose="020F0600000000000000" pitchFamily="50" charset="-128"/>
            </a:endParaRPr>
          </a:p>
        </p:txBody>
      </p:sp>
      <p:sp>
        <p:nvSpPr>
          <p:cNvPr id="1050" name="正方形/長方形 1049">
            <a:extLst>
              <a:ext uri="{FF2B5EF4-FFF2-40B4-BE49-F238E27FC236}">
                <a16:creationId xmlns:a16="http://schemas.microsoft.com/office/drawing/2014/main" id="{B7D0AD3C-7FC8-6C29-2FFD-7C2C729BFC39}"/>
              </a:ext>
            </a:extLst>
          </p:cNvPr>
          <p:cNvSpPr/>
          <p:nvPr/>
        </p:nvSpPr>
        <p:spPr bwMode="gray">
          <a:xfrm>
            <a:off x="2470213" y="6542129"/>
            <a:ext cx="1386000" cy="108000"/>
          </a:xfrm>
          <a:prstGeom prst="rect">
            <a:avLst/>
          </a:prstGeom>
          <a:solidFill>
            <a:srgbClr val="CAE4C2"/>
          </a:solidFill>
          <a:ln w="1905">
            <a:solidFill>
              <a:srgbClr val="8272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ひととき保育　</a:t>
            </a:r>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9:00</a:t>
            </a:r>
            <a:r>
              <a:rPr kumimoji="1" lang="ja-JP" altLang="en-US" sz="55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17:00</a:t>
            </a:r>
            <a:endParaRPr kumimoji="1" lang="ja-JP" altLang="en-US" sz="550" dirty="0">
              <a:solidFill>
                <a:schemeClr val="tx1"/>
              </a:solidFill>
              <a:latin typeface="HG丸ｺﾞｼｯｸM-PRO" panose="020F0600000000000000" pitchFamily="50" charset="-128"/>
              <a:ea typeface="HG丸ｺﾞｼｯｸM-PRO" panose="020F0600000000000000" pitchFamily="50" charset="-128"/>
            </a:endParaRPr>
          </a:p>
        </p:txBody>
      </p:sp>
      <p:sp>
        <p:nvSpPr>
          <p:cNvPr id="2149" name="正方形/長方形 2148">
            <a:extLst>
              <a:ext uri="{FF2B5EF4-FFF2-40B4-BE49-F238E27FC236}">
                <a16:creationId xmlns:a16="http://schemas.microsoft.com/office/drawing/2014/main" id="{E15481CB-CD29-109E-0978-09CE9D31D9C3}"/>
              </a:ext>
            </a:extLst>
          </p:cNvPr>
          <p:cNvSpPr/>
          <p:nvPr/>
        </p:nvSpPr>
        <p:spPr bwMode="gray">
          <a:xfrm>
            <a:off x="2462077" y="7166948"/>
            <a:ext cx="1386000" cy="108000"/>
          </a:xfrm>
          <a:prstGeom prst="rect">
            <a:avLst/>
          </a:prstGeom>
          <a:solidFill>
            <a:srgbClr val="CAE4C2"/>
          </a:solidFill>
          <a:ln w="1905">
            <a:solidFill>
              <a:srgbClr val="8272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ひととき保育　</a:t>
            </a:r>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9:00</a:t>
            </a:r>
            <a:r>
              <a:rPr kumimoji="1" lang="ja-JP" altLang="en-US" sz="55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17:00</a:t>
            </a:r>
            <a:endParaRPr kumimoji="1" lang="ja-JP" altLang="en-US" sz="550" dirty="0">
              <a:solidFill>
                <a:schemeClr val="tx1"/>
              </a:solidFill>
              <a:latin typeface="HG丸ｺﾞｼｯｸM-PRO" panose="020F0600000000000000" pitchFamily="50" charset="-128"/>
              <a:ea typeface="HG丸ｺﾞｼｯｸM-PRO" panose="020F0600000000000000" pitchFamily="50" charset="-128"/>
            </a:endParaRPr>
          </a:p>
        </p:txBody>
      </p:sp>
      <p:sp>
        <p:nvSpPr>
          <p:cNvPr id="2150" name="正方形/長方形 2149">
            <a:extLst>
              <a:ext uri="{FF2B5EF4-FFF2-40B4-BE49-F238E27FC236}">
                <a16:creationId xmlns:a16="http://schemas.microsoft.com/office/drawing/2014/main" id="{D2B5119B-E1BE-20D9-8F4D-A75FBC420E82}"/>
              </a:ext>
            </a:extLst>
          </p:cNvPr>
          <p:cNvSpPr/>
          <p:nvPr/>
        </p:nvSpPr>
        <p:spPr bwMode="gray">
          <a:xfrm>
            <a:off x="2462078" y="7296539"/>
            <a:ext cx="1381932" cy="108000"/>
          </a:xfrm>
          <a:prstGeom prst="rect">
            <a:avLst/>
          </a:prstGeom>
          <a:solidFill>
            <a:srgbClr val="F8D9E7"/>
          </a:solidFill>
          <a:ln w="1905">
            <a:solidFill>
              <a:srgbClr val="8272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つどいの広場　</a:t>
            </a:r>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10:00</a:t>
            </a:r>
            <a:r>
              <a:rPr kumimoji="1" lang="ja-JP" altLang="en-US" sz="55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15:00</a:t>
            </a:r>
            <a:endParaRPr kumimoji="1" lang="ja-JP" altLang="en-US" sz="550" dirty="0">
              <a:solidFill>
                <a:schemeClr val="tx1"/>
              </a:solidFill>
              <a:latin typeface="HG丸ｺﾞｼｯｸM-PRO" panose="020F0600000000000000" pitchFamily="50" charset="-128"/>
              <a:ea typeface="HG丸ｺﾞｼｯｸM-PRO" panose="020F0600000000000000" pitchFamily="50" charset="-128"/>
            </a:endParaRPr>
          </a:p>
        </p:txBody>
      </p:sp>
      <p:sp>
        <p:nvSpPr>
          <p:cNvPr id="2153" name="正方形/長方形 2152">
            <a:extLst>
              <a:ext uri="{FF2B5EF4-FFF2-40B4-BE49-F238E27FC236}">
                <a16:creationId xmlns:a16="http://schemas.microsoft.com/office/drawing/2014/main" id="{36EBCC57-D5E3-16D9-95DB-023BCD621763}"/>
              </a:ext>
            </a:extLst>
          </p:cNvPr>
          <p:cNvSpPr/>
          <p:nvPr/>
        </p:nvSpPr>
        <p:spPr bwMode="gray">
          <a:xfrm>
            <a:off x="1713080" y="1952016"/>
            <a:ext cx="703453" cy="108000"/>
          </a:xfrm>
          <a:prstGeom prst="rect">
            <a:avLst/>
          </a:prstGeom>
          <a:solidFill>
            <a:srgbClr val="CAE4C2"/>
          </a:solidFill>
          <a:ln w="1905">
            <a:solidFill>
              <a:srgbClr val="8272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11:30</a:t>
            </a:r>
            <a:r>
              <a:rPr kumimoji="1" lang="ja-JP" altLang="en-US" sz="55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17:30</a:t>
            </a:r>
            <a:endParaRPr kumimoji="1" lang="ja-JP" altLang="en-US" sz="550" dirty="0">
              <a:solidFill>
                <a:schemeClr val="tx1"/>
              </a:solidFill>
              <a:latin typeface="HG丸ｺﾞｼｯｸM-PRO" panose="020F0600000000000000" pitchFamily="50" charset="-128"/>
              <a:ea typeface="HG丸ｺﾞｼｯｸM-PRO" panose="020F0600000000000000" pitchFamily="50" charset="-128"/>
            </a:endParaRPr>
          </a:p>
        </p:txBody>
      </p:sp>
      <p:sp>
        <p:nvSpPr>
          <p:cNvPr id="2154" name="正方形/長方形 2153">
            <a:extLst>
              <a:ext uri="{FF2B5EF4-FFF2-40B4-BE49-F238E27FC236}">
                <a16:creationId xmlns:a16="http://schemas.microsoft.com/office/drawing/2014/main" id="{7C73B6D5-A3AB-26F4-7A67-02504C7DA6A8}"/>
              </a:ext>
            </a:extLst>
          </p:cNvPr>
          <p:cNvSpPr/>
          <p:nvPr/>
        </p:nvSpPr>
        <p:spPr bwMode="gray">
          <a:xfrm>
            <a:off x="1713080" y="2080062"/>
            <a:ext cx="703453" cy="108000"/>
          </a:xfrm>
          <a:prstGeom prst="rect">
            <a:avLst/>
          </a:prstGeom>
          <a:solidFill>
            <a:srgbClr val="F8D9E7"/>
          </a:solidFill>
          <a:ln w="1905">
            <a:solidFill>
              <a:srgbClr val="8272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11:00</a:t>
            </a:r>
            <a:r>
              <a:rPr kumimoji="1" lang="ja-JP" altLang="en-US" sz="55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16:00</a:t>
            </a:r>
            <a:endParaRPr kumimoji="1" lang="ja-JP" altLang="en-US" sz="550" dirty="0">
              <a:solidFill>
                <a:schemeClr val="tx1"/>
              </a:solidFill>
              <a:latin typeface="HG丸ｺﾞｼｯｸM-PRO" panose="020F0600000000000000" pitchFamily="50" charset="-128"/>
              <a:ea typeface="HG丸ｺﾞｼｯｸM-PRO" panose="020F0600000000000000" pitchFamily="50" charset="-128"/>
            </a:endParaRPr>
          </a:p>
        </p:txBody>
      </p:sp>
      <p:sp>
        <p:nvSpPr>
          <p:cNvPr id="2155" name="正方形/長方形 2154">
            <a:extLst>
              <a:ext uri="{FF2B5EF4-FFF2-40B4-BE49-F238E27FC236}">
                <a16:creationId xmlns:a16="http://schemas.microsoft.com/office/drawing/2014/main" id="{A01F4401-C789-0F07-1C49-DEFC40D02660}"/>
              </a:ext>
            </a:extLst>
          </p:cNvPr>
          <p:cNvSpPr/>
          <p:nvPr/>
        </p:nvSpPr>
        <p:spPr>
          <a:xfrm>
            <a:off x="1715445" y="1134141"/>
            <a:ext cx="540000" cy="1800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700" b="1" dirty="0">
                <a:solidFill>
                  <a:schemeClr val="tx1"/>
                </a:solidFill>
                <a:latin typeface="HG丸ｺﾞｼｯｸM-PRO" panose="020F0600000000000000" pitchFamily="50" charset="-128"/>
                <a:ea typeface="HG丸ｺﾞｼｯｸM-PRO" panose="020F0600000000000000" pitchFamily="50" charset="-128"/>
              </a:rPr>
              <a:t>赤カフェ</a:t>
            </a:r>
            <a:endParaRPr kumimoji="1" lang="en-US" altLang="ja-JP" sz="7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2142" name="テキスト ボックス 2141">
            <a:extLst>
              <a:ext uri="{FF2B5EF4-FFF2-40B4-BE49-F238E27FC236}">
                <a16:creationId xmlns:a16="http://schemas.microsoft.com/office/drawing/2014/main" id="{70990757-4515-2885-8548-93E9D6D4F01A}"/>
              </a:ext>
            </a:extLst>
          </p:cNvPr>
          <p:cNvSpPr txBox="1"/>
          <p:nvPr/>
        </p:nvSpPr>
        <p:spPr>
          <a:xfrm>
            <a:off x="-814872" y="2640832"/>
            <a:ext cx="828625" cy="276999"/>
          </a:xfrm>
          <a:prstGeom prst="rect">
            <a:avLst/>
          </a:prstGeom>
          <a:noFill/>
        </p:spPr>
        <p:txBody>
          <a:bodyPr wrap="square" rtlCol="0">
            <a:spAutoFit/>
          </a:bodyPr>
          <a:lstStyle/>
          <a:p>
            <a:pPr algn="ctr"/>
            <a:r>
              <a:rPr kumimoji="1" lang="ja-JP" altLang="en-US" sz="600" b="1" dirty="0"/>
              <a:t>だれでも</a:t>
            </a:r>
            <a:endParaRPr kumimoji="1" lang="en-US" altLang="ja-JP" sz="600" b="1" dirty="0"/>
          </a:p>
          <a:p>
            <a:pPr algn="ctr"/>
            <a:r>
              <a:rPr kumimoji="1" lang="ja-JP" altLang="en-US" sz="600" b="1" dirty="0"/>
              <a:t>いいんだよ</a:t>
            </a:r>
            <a:endParaRPr kumimoji="1" lang="en-US" altLang="ja-JP" sz="600" b="1" dirty="0"/>
          </a:p>
        </p:txBody>
      </p:sp>
      <p:sp>
        <p:nvSpPr>
          <p:cNvPr id="1026" name="テキスト ボックス 1025">
            <a:extLst>
              <a:ext uri="{FF2B5EF4-FFF2-40B4-BE49-F238E27FC236}">
                <a16:creationId xmlns:a16="http://schemas.microsoft.com/office/drawing/2014/main" id="{028873D5-52A0-42E3-39BA-196872F5FCF9}"/>
              </a:ext>
            </a:extLst>
          </p:cNvPr>
          <p:cNvSpPr txBox="1"/>
          <p:nvPr/>
        </p:nvSpPr>
        <p:spPr>
          <a:xfrm rot="784792">
            <a:off x="5128373" y="2887495"/>
            <a:ext cx="333332" cy="338554"/>
          </a:xfrm>
          <a:prstGeom prst="rect">
            <a:avLst/>
          </a:prstGeom>
          <a:noFill/>
        </p:spPr>
        <p:txBody>
          <a:bodyPr wrap="square" rtlCol="0">
            <a:spAutoFit/>
          </a:bodyPr>
          <a:lstStyle/>
          <a:p>
            <a:pPr algn="ctr"/>
            <a:r>
              <a:rPr kumimoji="1" lang="ja-JP" altLang="en-US" sz="1600" b="1" dirty="0"/>
              <a:t>♪</a:t>
            </a:r>
            <a:endParaRPr kumimoji="1" lang="en-US" altLang="ja-JP" sz="1600" b="1" dirty="0"/>
          </a:p>
        </p:txBody>
      </p:sp>
      <p:sp>
        <p:nvSpPr>
          <p:cNvPr id="2063" name="正方形/長方形 2062">
            <a:extLst>
              <a:ext uri="{FF2B5EF4-FFF2-40B4-BE49-F238E27FC236}">
                <a16:creationId xmlns:a16="http://schemas.microsoft.com/office/drawing/2014/main" id="{4A8D75CE-A691-72BA-50A9-7B9D99F6A266}"/>
              </a:ext>
            </a:extLst>
          </p:cNvPr>
          <p:cNvSpPr/>
          <p:nvPr/>
        </p:nvSpPr>
        <p:spPr bwMode="gray">
          <a:xfrm>
            <a:off x="365311" y="5114870"/>
            <a:ext cx="486167" cy="28507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rgbClr val="B40000"/>
                </a:solidFill>
                <a:latin typeface="HG丸ｺﾞｼｯｸM-PRO" panose="020F0600000000000000" pitchFamily="50" charset="-128"/>
                <a:ea typeface="HG丸ｺﾞｼｯｸM-PRO" panose="020F0600000000000000" pitchFamily="50" charset="-128"/>
              </a:rPr>
              <a:t>祝日</a:t>
            </a:r>
            <a:endParaRPr kumimoji="1" lang="ja-JP" altLang="en-US" sz="1000" b="1" dirty="0">
              <a:solidFill>
                <a:srgbClr val="B40000"/>
              </a:solidFill>
              <a:latin typeface="HG丸ｺﾞｼｯｸM-PRO" panose="020F0600000000000000" pitchFamily="50" charset="-128"/>
              <a:ea typeface="HG丸ｺﾞｼｯｸM-PRO" panose="020F0600000000000000" pitchFamily="50" charset="-128"/>
            </a:endParaRPr>
          </a:p>
        </p:txBody>
      </p:sp>
      <p:sp>
        <p:nvSpPr>
          <p:cNvPr id="1028" name="正方形/長方形 1027">
            <a:extLst>
              <a:ext uri="{FF2B5EF4-FFF2-40B4-BE49-F238E27FC236}">
                <a16:creationId xmlns:a16="http://schemas.microsoft.com/office/drawing/2014/main" id="{E19986A9-10FE-90B5-A02B-2B2402E5BB20}"/>
              </a:ext>
            </a:extLst>
          </p:cNvPr>
          <p:cNvSpPr/>
          <p:nvPr/>
        </p:nvSpPr>
        <p:spPr>
          <a:xfrm>
            <a:off x="1956651" y="2975992"/>
            <a:ext cx="540000" cy="1800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700" b="1" dirty="0">
                <a:solidFill>
                  <a:schemeClr val="tx1"/>
                </a:solidFill>
                <a:latin typeface="HG丸ｺﾞｼｯｸM-PRO" panose="020F0600000000000000" pitchFamily="50" charset="-128"/>
                <a:ea typeface="HG丸ｺﾞｼｯｸM-PRO" panose="020F0600000000000000" pitchFamily="50" charset="-128"/>
              </a:rPr>
              <a:t>赤カフェ</a:t>
            </a:r>
            <a:endParaRPr kumimoji="1" lang="en-US" altLang="ja-JP" sz="7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1029" name="正方形/長方形 1028">
            <a:extLst>
              <a:ext uri="{FF2B5EF4-FFF2-40B4-BE49-F238E27FC236}">
                <a16:creationId xmlns:a16="http://schemas.microsoft.com/office/drawing/2014/main" id="{089230A6-7BD7-C30B-6C1E-EB1221E3579E}"/>
              </a:ext>
            </a:extLst>
          </p:cNvPr>
          <p:cNvSpPr/>
          <p:nvPr/>
        </p:nvSpPr>
        <p:spPr bwMode="gray">
          <a:xfrm>
            <a:off x="1707315" y="3286480"/>
            <a:ext cx="703453" cy="108000"/>
          </a:xfrm>
          <a:prstGeom prst="rect">
            <a:avLst/>
          </a:prstGeom>
          <a:solidFill>
            <a:srgbClr val="CAE4C2"/>
          </a:solidFill>
          <a:ln w="1905">
            <a:solidFill>
              <a:srgbClr val="8272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11:30</a:t>
            </a:r>
            <a:r>
              <a:rPr kumimoji="1" lang="ja-JP" altLang="en-US" sz="55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17:30</a:t>
            </a:r>
            <a:endParaRPr kumimoji="1" lang="ja-JP" altLang="en-US" sz="550" dirty="0">
              <a:solidFill>
                <a:schemeClr val="tx1"/>
              </a:solidFill>
              <a:latin typeface="HG丸ｺﾞｼｯｸM-PRO" panose="020F0600000000000000" pitchFamily="50" charset="-128"/>
              <a:ea typeface="HG丸ｺﾞｼｯｸM-PRO" panose="020F0600000000000000" pitchFamily="50" charset="-128"/>
            </a:endParaRPr>
          </a:p>
        </p:txBody>
      </p:sp>
      <p:sp>
        <p:nvSpPr>
          <p:cNvPr id="1030" name="正方形/長方形 1029">
            <a:extLst>
              <a:ext uri="{FF2B5EF4-FFF2-40B4-BE49-F238E27FC236}">
                <a16:creationId xmlns:a16="http://schemas.microsoft.com/office/drawing/2014/main" id="{3F980276-5BF6-DDFC-7804-E40BE6C5CAD9}"/>
              </a:ext>
            </a:extLst>
          </p:cNvPr>
          <p:cNvSpPr/>
          <p:nvPr/>
        </p:nvSpPr>
        <p:spPr bwMode="gray">
          <a:xfrm>
            <a:off x="1707315" y="3414526"/>
            <a:ext cx="703453" cy="108000"/>
          </a:xfrm>
          <a:prstGeom prst="rect">
            <a:avLst/>
          </a:prstGeom>
          <a:solidFill>
            <a:srgbClr val="F8D9E7"/>
          </a:solidFill>
          <a:ln w="1905">
            <a:solidFill>
              <a:srgbClr val="8272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11:00</a:t>
            </a:r>
            <a:r>
              <a:rPr kumimoji="1" lang="ja-JP" altLang="en-US" sz="55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16:00</a:t>
            </a:r>
            <a:endParaRPr kumimoji="1" lang="ja-JP" altLang="en-US" sz="550" dirty="0">
              <a:solidFill>
                <a:schemeClr val="tx1"/>
              </a:solidFill>
              <a:latin typeface="HG丸ｺﾞｼｯｸM-PRO" panose="020F0600000000000000" pitchFamily="50" charset="-128"/>
              <a:ea typeface="HG丸ｺﾞｼｯｸM-PRO" panose="020F0600000000000000" pitchFamily="50" charset="-128"/>
            </a:endParaRPr>
          </a:p>
        </p:txBody>
      </p:sp>
      <p:sp>
        <p:nvSpPr>
          <p:cNvPr id="2172" name="テキスト ボックス 2171">
            <a:extLst>
              <a:ext uri="{FF2B5EF4-FFF2-40B4-BE49-F238E27FC236}">
                <a16:creationId xmlns:a16="http://schemas.microsoft.com/office/drawing/2014/main" id="{E8491569-1AA4-5F60-262B-4301A339E1B3}"/>
              </a:ext>
            </a:extLst>
          </p:cNvPr>
          <p:cNvSpPr txBox="1"/>
          <p:nvPr/>
        </p:nvSpPr>
        <p:spPr>
          <a:xfrm>
            <a:off x="5490143" y="263306"/>
            <a:ext cx="1985518" cy="338554"/>
          </a:xfrm>
          <a:prstGeom prst="rect">
            <a:avLst/>
          </a:prstGeom>
          <a:noFill/>
        </p:spPr>
        <p:txBody>
          <a:bodyPr wrap="square" rtlCol="0">
            <a:spAutoFit/>
          </a:bodyPr>
          <a:lstStyle/>
          <a:p>
            <a:pPr>
              <a:spcAft>
                <a:spcPts val="600"/>
              </a:spcAft>
            </a:pPr>
            <a:r>
              <a:rPr kumimoji="1" lang="ja-JP" altLang="en-US" sz="1600" dirty="0">
                <a:effectLst>
                  <a:glow rad="152400">
                    <a:schemeClr val="bg1"/>
                  </a:glow>
                </a:effectLst>
                <a:latin typeface="07やさしさゴシックボールド" panose="02000600000000000000" pitchFamily="2" charset="-128"/>
                <a:ea typeface="07やさしさゴシックボールド" panose="02000600000000000000" pitchFamily="2" charset="-128"/>
              </a:rPr>
              <a:t>つどいの広場上荻</a:t>
            </a:r>
            <a:endParaRPr kumimoji="1" lang="ja-JP" altLang="en-US" sz="1100" dirty="0">
              <a:effectLst>
                <a:glow rad="152400">
                  <a:schemeClr val="bg1"/>
                </a:glow>
              </a:effectLst>
              <a:latin typeface="07やさしさゴシックボールド" panose="02000600000000000000" pitchFamily="2" charset="-128"/>
              <a:ea typeface="07やさしさゴシックボールド" panose="02000600000000000000" pitchFamily="2" charset="-128"/>
            </a:endParaRPr>
          </a:p>
        </p:txBody>
      </p:sp>
      <p:sp>
        <p:nvSpPr>
          <p:cNvPr id="2173" name="テキスト ボックス 2172">
            <a:extLst>
              <a:ext uri="{FF2B5EF4-FFF2-40B4-BE49-F238E27FC236}">
                <a16:creationId xmlns:a16="http://schemas.microsoft.com/office/drawing/2014/main" id="{C4DFB3CB-45A0-CE95-A394-D8F050E26BDF}"/>
              </a:ext>
            </a:extLst>
          </p:cNvPr>
          <p:cNvSpPr txBox="1"/>
          <p:nvPr/>
        </p:nvSpPr>
        <p:spPr>
          <a:xfrm>
            <a:off x="5580515" y="5934619"/>
            <a:ext cx="2120314" cy="502702"/>
          </a:xfrm>
          <a:prstGeom prst="rect">
            <a:avLst/>
          </a:prstGeom>
          <a:noFill/>
        </p:spPr>
        <p:txBody>
          <a:bodyPr wrap="square" rtlCol="0">
            <a:spAutoFit/>
          </a:bodyPr>
          <a:lstStyle/>
          <a:p>
            <a:pPr>
              <a:lnSpc>
                <a:spcPts val="1300"/>
              </a:lnSpc>
              <a:spcAft>
                <a:spcPts val="600"/>
              </a:spcAft>
            </a:pPr>
            <a:r>
              <a:rPr kumimoji="1" lang="ja-JP" altLang="en-US" sz="1200" dirty="0">
                <a:effectLst>
                  <a:glow rad="152400">
                    <a:schemeClr val="bg1"/>
                  </a:glow>
                </a:effectLst>
                <a:latin typeface="07やさしさゴシックボールド" panose="02000600000000000000" pitchFamily="2" charset="-128"/>
                <a:ea typeface="07やさしさゴシックボールド" panose="02000600000000000000" pitchFamily="2" charset="-128"/>
              </a:rPr>
              <a:t>子育てきずなサロン</a:t>
            </a:r>
            <a:endParaRPr kumimoji="1" lang="en-US" altLang="ja-JP" sz="1200" dirty="0">
              <a:effectLst>
                <a:glow rad="152400">
                  <a:schemeClr val="bg1"/>
                </a:glow>
              </a:effectLst>
              <a:latin typeface="07やさしさゴシックボールド" panose="02000600000000000000" pitchFamily="2" charset="-128"/>
              <a:ea typeface="07やさしさゴシックボールド" panose="02000600000000000000" pitchFamily="2" charset="-128"/>
            </a:endParaRPr>
          </a:p>
          <a:p>
            <a:pPr>
              <a:lnSpc>
                <a:spcPts val="1300"/>
              </a:lnSpc>
              <a:spcAft>
                <a:spcPts val="600"/>
              </a:spcAft>
            </a:pPr>
            <a:r>
              <a:rPr kumimoji="1" lang="ja-JP" altLang="en-US" sz="1600" dirty="0">
                <a:effectLst>
                  <a:glow rad="152400">
                    <a:schemeClr val="bg1"/>
                  </a:glow>
                </a:effectLst>
                <a:latin typeface="07やさしさゴシックボールド" panose="02000600000000000000" pitchFamily="2" charset="-128"/>
                <a:ea typeface="07やさしさゴシックボールド" panose="02000600000000000000" pitchFamily="2" charset="-128"/>
              </a:rPr>
              <a:t>プチ・シュシュ</a:t>
            </a:r>
            <a:endParaRPr kumimoji="1" lang="ja-JP" altLang="en-US" sz="1100" dirty="0">
              <a:effectLst>
                <a:glow rad="152400">
                  <a:schemeClr val="bg1"/>
                </a:glow>
              </a:effectLst>
              <a:latin typeface="07やさしさゴシックボールド" panose="02000600000000000000" pitchFamily="2" charset="-128"/>
              <a:ea typeface="07やさしさゴシックボールド" panose="02000600000000000000" pitchFamily="2" charset="-128"/>
            </a:endParaRPr>
          </a:p>
        </p:txBody>
      </p:sp>
      <p:sp>
        <p:nvSpPr>
          <p:cNvPr id="2208" name="テキスト ボックス 2207">
            <a:extLst>
              <a:ext uri="{FF2B5EF4-FFF2-40B4-BE49-F238E27FC236}">
                <a16:creationId xmlns:a16="http://schemas.microsoft.com/office/drawing/2014/main" id="{2294DF2E-EDE5-7127-DB2F-E983352F2709}"/>
              </a:ext>
            </a:extLst>
          </p:cNvPr>
          <p:cNvSpPr txBox="1"/>
          <p:nvPr/>
        </p:nvSpPr>
        <p:spPr>
          <a:xfrm>
            <a:off x="5580515" y="4096413"/>
            <a:ext cx="1704632" cy="338554"/>
          </a:xfrm>
          <a:prstGeom prst="rect">
            <a:avLst/>
          </a:prstGeom>
          <a:noFill/>
        </p:spPr>
        <p:txBody>
          <a:bodyPr wrap="square" rtlCol="0">
            <a:spAutoFit/>
          </a:bodyPr>
          <a:lstStyle/>
          <a:p>
            <a:pPr>
              <a:spcAft>
                <a:spcPts val="600"/>
              </a:spcAft>
            </a:pPr>
            <a:r>
              <a:rPr kumimoji="1" lang="ja-JP" altLang="en-US" sz="1600" dirty="0">
                <a:effectLst>
                  <a:glow rad="152400">
                    <a:schemeClr val="bg1"/>
                  </a:glow>
                </a:effectLst>
                <a:latin typeface="07やさしさゴシックボールド" panose="02000600000000000000" pitchFamily="2" charset="-128"/>
                <a:ea typeface="07やさしさゴシックボールド" panose="02000600000000000000" pitchFamily="2" charset="-128"/>
              </a:rPr>
              <a:t>赤ちゃんカフェ</a:t>
            </a:r>
            <a:endParaRPr kumimoji="1" lang="ja-JP" altLang="en-US" sz="1100" dirty="0">
              <a:effectLst>
                <a:glow rad="152400">
                  <a:schemeClr val="bg1"/>
                </a:glow>
              </a:effectLst>
              <a:latin typeface="07やさしさゴシックボールド" panose="02000600000000000000" pitchFamily="2" charset="-128"/>
              <a:ea typeface="07やさしさゴシックボールド" panose="02000600000000000000" pitchFamily="2" charset="-128"/>
            </a:endParaRPr>
          </a:p>
        </p:txBody>
      </p:sp>
      <p:grpSp>
        <p:nvGrpSpPr>
          <p:cNvPr id="2119" name="グループ化 2118">
            <a:extLst>
              <a:ext uri="{FF2B5EF4-FFF2-40B4-BE49-F238E27FC236}">
                <a16:creationId xmlns:a16="http://schemas.microsoft.com/office/drawing/2014/main" id="{9D2D1F32-0C42-0B9E-2AF5-86AB3D8725FE}"/>
              </a:ext>
            </a:extLst>
          </p:cNvPr>
          <p:cNvGrpSpPr/>
          <p:nvPr/>
        </p:nvGrpSpPr>
        <p:grpSpPr>
          <a:xfrm>
            <a:off x="5395659" y="2078854"/>
            <a:ext cx="2080002" cy="1913247"/>
            <a:chOff x="5395659" y="2078854"/>
            <a:chExt cx="2080002" cy="1913247"/>
          </a:xfrm>
        </p:grpSpPr>
        <p:sp>
          <p:nvSpPr>
            <p:cNvPr id="12" name="四角形: 角を丸くする 11">
              <a:extLst>
                <a:ext uri="{FF2B5EF4-FFF2-40B4-BE49-F238E27FC236}">
                  <a16:creationId xmlns:a16="http://schemas.microsoft.com/office/drawing/2014/main" id="{1CC50B72-1D60-C065-6B3C-09025FF74F47}"/>
                </a:ext>
              </a:extLst>
            </p:cNvPr>
            <p:cNvSpPr/>
            <p:nvPr/>
          </p:nvSpPr>
          <p:spPr bwMode="gray">
            <a:xfrm>
              <a:off x="5416684" y="2087461"/>
              <a:ext cx="1970015" cy="1904640"/>
            </a:xfrm>
            <a:prstGeom prst="roundRect">
              <a:avLst>
                <a:gd name="adj" fmla="val 1516"/>
              </a:avLst>
            </a:prstGeom>
            <a:solidFill>
              <a:srgbClr val="CAE4C2"/>
            </a:solidFill>
            <a:ln w="28575">
              <a:solidFill>
                <a:srgbClr val="CA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descr="図形, 円&#10;&#10;自動的に生成された説明">
              <a:extLst>
                <a:ext uri="{FF2B5EF4-FFF2-40B4-BE49-F238E27FC236}">
                  <a16:creationId xmlns:a16="http://schemas.microsoft.com/office/drawing/2014/main" id="{8AC9D169-29BA-52B7-D501-DFB996930C9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37013" y="2422436"/>
              <a:ext cx="738034" cy="738034"/>
            </a:xfrm>
            <a:prstGeom prst="rect">
              <a:avLst/>
            </a:prstGeom>
          </p:spPr>
        </p:pic>
        <p:sp>
          <p:nvSpPr>
            <p:cNvPr id="55" name="テキスト ボックス 54">
              <a:extLst>
                <a:ext uri="{FF2B5EF4-FFF2-40B4-BE49-F238E27FC236}">
                  <a16:creationId xmlns:a16="http://schemas.microsoft.com/office/drawing/2014/main" id="{81F32D68-35BB-266A-4196-8AA59BB3AC38}"/>
                </a:ext>
              </a:extLst>
            </p:cNvPr>
            <p:cNvSpPr txBox="1"/>
            <p:nvPr/>
          </p:nvSpPr>
          <p:spPr>
            <a:xfrm>
              <a:off x="5395659" y="3110706"/>
              <a:ext cx="1974407" cy="784830"/>
            </a:xfrm>
            <a:prstGeom prst="rect">
              <a:avLst/>
            </a:prstGeom>
            <a:noFill/>
          </p:spPr>
          <p:txBody>
            <a:bodyPr wrap="square" rtlCol="0">
              <a:spAutoFit/>
            </a:bodyPr>
            <a:lstStyle/>
            <a:p>
              <a:r>
                <a:rPr kumimoji="1" lang="ja-JP" altLang="en-US" sz="900" b="1" dirty="0"/>
                <a:t>月 火 木 金曜日　</a:t>
              </a:r>
              <a:r>
                <a:rPr kumimoji="1" lang="en-US" altLang="ja-JP" sz="900" b="1" dirty="0"/>
                <a:t>9:00〜17:00</a:t>
              </a:r>
            </a:p>
            <a:p>
              <a:r>
                <a:rPr kumimoji="1" lang="ja-JP" altLang="en-US" sz="900" b="1" dirty="0"/>
                <a:t>第</a:t>
              </a:r>
              <a:r>
                <a:rPr kumimoji="1" lang="en-US" altLang="ja-JP" sz="900" b="1" dirty="0"/>
                <a:t>2</a:t>
              </a:r>
              <a:r>
                <a:rPr kumimoji="1" lang="ja-JP" altLang="en-US" sz="900" b="1" dirty="0"/>
                <a:t>～</a:t>
              </a:r>
              <a:r>
                <a:rPr kumimoji="1" lang="en-US" altLang="ja-JP" sz="900" b="1" dirty="0"/>
                <a:t>5</a:t>
              </a:r>
              <a:r>
                <a:rPr kumimoji="1" lang="ja-JP" altLang="en-US" sz="900" b="1" dirty="0"/>
                <a:t>水曜日：</a:t>
              </a:r>
              <a:r>
                <a:rPr kumimoji="1" lang="en-US" altLang="ja-JP" sz="900" b="1" dirty="0"/>
                <a:t>11:30</a:t>
              </a:r>
              <a:r>
                <a:rPr kumimoji="1" lang="ja-JP" altLang="en-US" sz="900" b="1" dirty="0"/>
                <a:t>～</a:t>
              </a:r>
              <a:r>
                <a:rPr kumimoji="1" lang="en-US" altLang="ja-JP" sz="900" b="1" dirty="0"/>
                <a:t>17:30</a:t>
              </a:r>
            </a:p>
            <a:p>
              <a:r>
                <a:rPr kumimoji="1" lang="ja-JP" altLang="en-US" sz="900" b="1" dirty="0"/>
                <a:t>お休み：第１水曜日・土日祝日</a:t>
              </a:r>
            </a:p>
            <a:p>
              <a:r>
                <a:rPr kumimoji="1" lang="ja-JP" altLang="en-US" sz="900" dirty="0"/>
                <a:t>場所：</a:t>
              </a:r>
              <a:r>
                <a:rPr kumimoji="1" lang="en-US" altLang="ja-JP" sz="900" dirty="0"/>
                <a:t>chouchou1</a:t>
              </a:r>
              <a:r>
                <a:rPr kumimoji="1" lang="ja-JP" altLang="en-US" sz="900" dirty="0"/>
                <a:t>階</a:t>
              </a:r>
            </a:p>
            <a:p>
              <a:r>
                <a:rPr kumimoji="1" lang="ja-JP" altLang="en-US" sz="900" dirty="0"/>
                <a:t>利用料：</a:t>
              </a:r>
              <a:r>
                <a:rPr kumimoji="1" lang="en-US" altLang="ja-JP" sz="900" dirty="0"/>
                <a:t>1</a:t>
              </a:r>
              <a:r>
                <a:rPr kumimoji="1" lang="ja-JP" altLang="en-US" sz="900" dirty="0"/>
                <a:t>時間</a:t>
              </a:r>
              <a:r>
                <a:rPr kumimoji="1" lang="en-US" altLang="ja-JP" sz="900" dirty="0"/>
                <a:t>800</a:t>
              </a:r>
              <a:r>
                <a:rPr kumimoji="1" lang="ja-JP" altLang="en-US" sz="900" dirty="0"/>
                <a:t>円</a:t>
              </a:r>
              <a:endParaRPr kumimoji="1" lang="en-US" altLang="ja-JP" sz="900" dirty="0"/>
            </a:p>
          </p:txBody>
        </p:sp>
        <p:sp>
          <p:nvSpPr>
            <p:cNvPr id="56" name="テキスト ボックス 55">
              <a:extLst>
                <a:ext uri="{FF2B5EF4-FFF2-40B4-BE49-F238E27FC236}">
                  <a16:creationId xmlns:a16="http://schemas.microsoft.com/office/drawing/2014/main" id="{2C043A5B-049B-AE77-1D38-406DCBBA680C}"/>
                </a:ext>
              </a:extLst>
            </p:cNvPr>
            <p:cNvSpPr txBox="1"/>
            <p:nvPr/>
          </p:nvSpPr>
          <p:spPr>
            <a:xfrm>
              <a:off x="6032138" y="2438284"/>
              <a:ext cx="1326205" cy="707886"/>
            </a:xfrm>
            <a:prstGeom prst="rect">
              <a:avLst/>
            </a:prstGeom>
            <a:noFill/>
          </p:spPr>
          <p:txBody>
            <a:bodyPr wrap="square" rtlCol="0">
              <a:spAutoFit/>
            </a:bodyPr>
            <a:lstStyle/>
            <a:p>
              <a:r>
                <a:rPr kumimoji="1" lang="ja-JP" altLang="en-US" sz="1000" b="1" dirty="0"/>
                <a:t>生後</a:t>
              </a:r>
              <a:r>
                <a:rPr kumimoji="1" lang="en-US" altLang="ja-JP" sz="1000" b="1" dirty="0"/>
                <a:t>6</a:t>
              </a:r>
              <a:r>
                <a:rPr kumimoji="1" lang="ja-JP" altLang="en-US" sz="1000" b="1" dirty="0"/>
                <a:t>ヶ月</a:t>
              </a:r>
              <a:endParaRPr kumimoji="1" lang="en-US" altLang="ja-JP" sz="1000" b="1" dirty="0"/>
            </a:p>
            <a:p>
              <a:r>
                <a:rPr kumimoji="1" lang="ja-JP" altLang="en-US" sz="1000" b="1" dirty="0"/>
                <a:t>  </a:t>
              </a:r>
              <a:r>
                <a:rPr kumimoji="1" lang="en-US" altLang="ja-JP" sz="1000" b="1" dirty="0"/>
                <a:t>〜</a:t>
              </a:r>
              <a:r>
                <a:rPr kumimoji="1" lang="ja-JP" altLang="en-US" sz="1000" b="1" dirty="0"/>
                <a:t>就学前</a:t>
              </a:r>
              <a:endParaRPr kumimoji="1" lang="en-US" altLang="ja-JP" sz="1000" b="1" dirty="0"/>
            </a:p>
            <a:p>
              <a:r>
                <a:rPr kumimoji="1" lang="ja-JP" altLang="en-US" sz="1000" b="1" dirty="0"/>
                <a:t>ご利用には事前登録と面談が必要です</a:t>
              </a:r>
            </a:p>
          </p:txBody>
        </p:sp>
        <p:sp>
          <p:nvSpPr>
            <p:cNvPr id="61" name="楕円 60">
              <a:extLst>
                <a:ext uri="{FF2B5EF4-FFF2-40B4-BE49-F238E27FC236}">
                  <a16:creationId xmlns:a16="http://schemas.microsoft.com/office/drawing/2014/main" id="{C2430504-1F07-25EF-CB80-02ED664F4CC8}"/>
                </a:ext>
              </a:extLst>
            </p:cNvPr>
            <p:cNvSpPr/>
            <p:nvPr/>
          </p:nvSpPr>
          <p:spPr>
            <a:xfrm>
              <a:off x="6781359" y="2448938"/>
              <a:ext cx="468999" cy="311882"/>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62" name="テキスト ボックス 61">
              <a:extLst>
                <a:ext uri="{FF2B5EF4-FFF2-40B4-BE49-F238E27FC236}">
                  <a16:creationId xmlns:a16="http://schemas.microsoft.com/office/drawing/2014/main" id="{476EB574-52BF-1BC2-3E19-6A4A6DE6A4F0}"/>
                </a:ext>
              </a:extLst>
            </p:cNvPr>
            <p:cNvSpPr txBox="1"/>
            <p:nvPr/>
          </p:nvSpPr>
          <p:spPr>
            <a:xfrm>
              <a:off x="6769637" y="2495388"/>
              <a:ext cx="492444" cy="215444"/>
            </a:xfrm>
            <a:prstGeom prst="rect">
              <a:avLst/>
            </a:prstGeom>
            <a:noFill/>
          </p:spPr>
          <p:txBody>
            <a:bodyPr wrap="none" rtlCol="0">
              <a:spAutoFit/>
            </a:bodyPr>
            <a:lstStyle/>
            <a:p>
              <a:pPr algn="ctr"/>
              <a:r>
                <a:rPr kumimoji="1" lang="ja-JP" altLang="en-US" sz="800" b="1" dirty="0">
                  <a:latin typeface="BIZ UDゴシック" panose="020B0400000000000000" pitchFamily="49" charset="-128"/>
                  <a:ea typeface="BIZ UDゴシック" panose="020B0400000000000000" pitchFamily="49" charset="-128"/>
                </a:rPr>
                <a:t>要予約</a:t>
              </a:r>
            </a:p>
          </p:txBody>
        </p:sp>
        <p:pic>
          <p:nvPicPr>
            <p:cNvPr id="2067" name="Picture 2" descr="「子育て応援券すぎなみ」のロゴ">
              <a:extLst>
                <a:ext uri="{FF2B5EF4-FFF2-40B4-BE49-F238E27FC236}">
                  <a16:creationId xmlns:a16="http://schemas.microsoft.com/office/drawing/2014/main" id="{D2F539E4-71F1-FE94-71D4-145BAC036B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1300" y="3621391"/>
              <a:ext cx="458806" cy="333676"/>
            </a:xfrm>
            <a:prstGeom prst="rect">
              <a:avLst/>
            </a:prstGeom>
            <a:noFill/>
            <a:extLst>
              <a:ext uri="{909E8E84-426E-40DD-AFC4-6F175D3DCCD1}">
                <a14:hiddenFill xmlns:a14="http://schemas.microsoft.com/office/drawing/2010/main">
                  <a:solidFill>
                    <a:srgbClr val="FFFFFF"/>
                  </a:solidFill>
                </a14:hiddenFill>
              </a:ext>
            </a:extLst>
          </p:spPr>
        </p:pic>
        <p:sp>
          <p:nvSpPr>
            <p:cNvPr id="2209" name="テキスト ボックス 2208">
              <a:extLst>
                <a:ext uri="{FF2B5EF4-FFF2-40B4-BE49-F238E27FC236}">
                  <a16:creationId xmlns:a16="http://schemas.microsoft.com/office/drawing/2014/main" id="{C10F0107-F4CF-15D6-EB30-CF8546BF212D}"/>
                </a:ext>
              </a:extLst>
            </p:cNvPr>
            <p:cNvSpPr txBox="1"/>
            <p:nvPr/>
          </p:nvSpPr>
          <p:spPr>
            <a:xfrm>
              <a:off x="5490143" y="2078854"/>
              <a:ext cx="1985518" cy="338554"/>
            </a:xfrm>
            <a:prstGeom prst="rect">
              <a:avLst/>
            </a:prstGeom>
            <a:noFill/>
          </p:spPr>
          <p:txBody>
            <a:bodyPr wrap="square" rtlCol="0">
              <a:spAutoFit/>
            </a:bodyPr>
            <a:lstStyle/>
            <a:p>
              <a:pPr>
                <a:spcAft>
                  <a:spcPts val="600"/>
                </a:spcAft>
              </a:pPr>
              <a:r>
                <a:rPr kumimoji="1" lang="ja-JP" altLang="en-US" sz="1600" dirty="0">
                  <a:effectLst>
                    <a:glow rad="152400">
                      <a:schemeClr val="bg1"/>
                    </a:glow>
                  </a:effectLst>
                  <a:latin typeface="07やさしさゴシックボールド" panose="02000600000000000000" pitchFamily="2" charset="-128"/>
                  <a:ea typeface="07やさしさゴシックボールド" panose="02000600000000000000" pitchFamily="2" charset="-128"/>
                </a:rPr>
                <a:t>ひととき保育上荻</a:t>
              </a:r>
              <a:endParaRPr kumimoji="1" lang="ja-JP" altLang="en-US" sz="1100" dirty="0">
                <a:effectLst>
                  <a:glow rad="152400">
                    <a:schemeClr val="bg1"/>
                  </a:glow>
                </a:effectLst>
                <a:latin typeface="07やさしさゴシックボールド" panose="02000600000000000000" pitchFamily="2" charset="-128"/>
                <a:ea typeface="07やさしさゴシックボールド" panose="02000600000000000000" pitchFamily="2" charset="-128"/>
              </a:endParaRPr>
            </a:p>
          </p:txBody>
        </p:sp>
      </p:grpSp>
      <p:sp>
        <p:nvSpPr>
          <p:cNvPr id="2266" name="正方形/長方形 2265">
            <a:extLst>
              <a:ext uri="{FF2B5EF4-FFF2-40B4-BE49-F238E27FC236}">
                <a16:creationId xmlns:a16="http://schemas.microsoft.com/office/drawing/2014/main" id="{11981338-0E55-06D1-6F55-DD1C8595EE0E}"/>
              </a:ext>
            </a:extLst>
          </p:cNvPr>
          <p:cNvSpPr/>
          <p:nvPr/>
        </p:nvSpPr>
        <p:spPr>
          <a:xfrm>
            <a:off x="-1347535" y="2808127"/>
            <a:ext cx="931558" cy="19676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50" b="1" dirty="0">
                <a:solidFill>
                  <a:schemeClr val="tx1"/>
                </a:solidFill>
                <a:latin typeface="HG丸ｺﾞｼｯｸM-PRO" panose="020F0600000000000000" pitchFamily="50" charset="-128"/>
                <a:ea typeface="HG丸ｺﾞｼｯｸM-PRO" panose="020F0600000000000000" pitchFamily="50" charset="-128"/>
              </a:rPr>
              <a:t>プチシュシュ</a:t>
            </a:r>
          </a:p>
        </p:txBody>
      </p:sp>
      <p:grpSp>
        <p:nvGrpSpPr>
          <p:cNvPr id="2084" name="グループ化 2083">
            <a:extLst>
              <a:ext uri="{FF2B5EF4-FFF2-40B4-BE49-F238E27FC236}">
                <a16:creationId xmlns:a16="http://schemas.microsoft.com/office/drawing/2014/main" id="{DC008965-F5CB-116C-4838-FB034268C950}"/>
              </a:ext>
            </a:extLst>
          </p:cNvPr>
          <p:cNvGrpSpPr/>
          <p:nvPr/>
        </p:nvGrpSpPr>
        <p:grpSpPr>
          <a:xfrm>
            <a:off x="460947" y="986478"/>
            <a:ext cx="569387" cy="194132"/>
            <a:chOff x="500397" y="1140404"/>
            <a:chExt cx="569387" cy="194132"/>
          </a:xfrm>
        </p:grpSpPr>
        <p:sp>
          <p:nvSpPr>
            <p:cNvPr id="2095" name="四角形: 角を丸くする 2094">
              <a:extLst>
                <a:ext uri="{FF2B5EF4-FFF2-40B4-BE49-F238E27FC236}">
                  <a16:creationId xmlns:a16="http://schemas.microsoft.com/office/drawing/2014/main" id="{53ED620E-2EE0-0A91-ED21-9B97E996F7EC}"/>
                </a:ext>
              </a:extLst>
            </p:cNvPr>
            <p:cNvSpPr/>
            <p:nvPr/>
          </p:nvSpPr>
          <p:spPr>
            <a:xfrm>
              <a:off x="629983" y="1160282"/>
              <a:ext cx="326259" cy="174254"/>
            </a:xfrm>
            <a:prstGeom prst="roundRect">
              <a:avLst>
                <a:gd name="adj" fmla="val 38066"/>
              </a:avLst>
            </a:prstGeom>
            <a:solidFill>
              <a:srgbClr val="6D5F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700" b="1" dirty="0">
                <a:latin typeface="07やさしさゴシックボールド" panose="02000600000000000000" pitchFamily="2" charset="-128"/>
                <a:ea typeface="07やさしさゴシックボールド" panose="02000600000000000000" pitchFamily="2" charset="-128"/>
              </a:endParaRPr>
            </a:p>
          </p:txBody>
        </p:sp>
        <p:sp>
          <p:nvSpPr>
            <p:cNvPr id="2096" name="四角形: 角を丸くする 2095">
              <a:extLst>
                <a:ext uri="{FF2B5EF4-FFF2-40B4-BE49-F238E27FC236}">
                  <a16:creationId xmlns:a16="http://schemas.microsoft.com/office/drawing/2014/main" id="{021E869B-B8AF-40F6-5D94-135810B9F3F7}"/>
                </a:ext>
              </a:extLst>
            </p:cNvPr>
            <p:cNvSpPr/>
            <p:nvPr/>
          </p:nvSpPr>
          <p:spPr bwMode="white">
            <a:xfrm>
              <a:off x="500397" y="1140404"/>
              <a:ext cx="569387" cy="182855"/>
            </a:xfrm>
            <a:prstGeom prst="roundRect">
              <a:avLst>
                <a:gd name="adj" fmla="val 38066"/>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sz="900" b="1" dirty="0">
                  <a:latin typeface="07やさしさゴシックボールド" panose="02000600000000000000" pitchFamily="2" charset="-128"/>
                  <a:ea typeface="07やさしさゴシックボールド" panose="02000600000000000000" pitchFamily="2" charset="-128"/>
                </a:rPr>
                <a:t>6</a:t>
              </a:r>
              <a:r>
                <a:rPr kumimoji="1" lang="ja-JP" altLang="en-US" sz="900" b="1" dirty="0">
                  <a:latin typeface="07やさしさゴシックボールド" panose="02000600000000000000" pitchFamily="2" charset="-128"/>
                  <a:ea typeface="07やさしさゴシックボールド" panose="02000600000000000000" pitchFamily="2" charset="-128"/>
                </a:rPr>
                <a:t>月</a:t>
              </a:r>
            </a:p>
          </p:txBody>
        </p:sp>
      </p:grpSp>
      <p:pic>
        <p:nvPicPr>
          <p:cNvPr id="9" name="Picture 4" descr="スプーンとフォークのイラスト | かわいい無料素材 イラスト工房">
            <a:extLst>
              <a:ext uri="{FF2B5EF4-FFF2-40B4-BE49-F238E27FC236}">
                <a16:creationId xmlns:a16="http://schemas.microsoft.com/office/drawing/2014/main" id="{79E43426-78FD-5F52-928B-4D28D5836A7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H="1">
            <a:off x="3922493" y="5815167"/>
            <a:ext cx="213819" cy="238903"/>
          </a:xfrm>
          <a:prstGeom prst="rect">
            <a:avLst/>
          </a:prstGeom>
          <a:noFill/>
          <a:extLst>
            <a:ext uri="{909E8E84-426E-40DD-AFC4-6F175D3DCCD1}">
              <a14:hiddenFill xmlns:a14="http://schemas.microsoft.com/office/drawing/2010/main">
                <a:solidFill>
                  <a:srgbClr val="FFFFFF"/>
                </a:solidFill>
              </a14:hiddenFill>
            </a:ext>
          </a:extLst>
        </p:spPr>
      </p:pic>
      <p:sp>
        <p:nvSpPr>
          <p:cNvPr id="2249" name="正方形/長方形 2248">
            <a:extLst>
              <a:ext uri="{FF2B5EF4-FFF2-40B4-BE49-F238E27FC236}">
                <a16:creationId xmlns:a16="http://schemas.microsoft.com/office/drawing/2014/main" id="{BEFDB514-CBBF-66F0-52ED-3A4998E59036}"/>
              </a:ext>
            </a:extLst>
          </p:cNvPr>
          <p:cNvSpPr/>
          <p:nvPr/>
        </p:nvSpPr>
        <p:spPr>
          <a:xfrm>
            <a:off x="963678" y="5223268"/>
            <a:ext cx="2894282" cy="196764"/>
          </a:xfrm>
          <a:prstGeom prst="rect">
            <a:avLst/>
          </a:prstGeom>
          <a:solidFill>
            <a:schemeClr val="bg1"/>
          </a:solidFill>
          <a:ln w="9525">
            <a:solidFill>
              <a:srgbClr val="F8D9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latin typeface="HG丸ｺﾞｼｯｸM-PRO" panose="020F0600000000000000" pitchFamily="50" charset="-128"/>
                <a:ea typeface="HG丸ｺﾞｼｯｸM-PRO" panose="020F0600000000000000" pitchFamily="50" charset="-128"/>
              </a:rPr>
              <a:t>ひろば・ひととき・赤カフェ 夏休み</a:t>
            </a:r>
            <a:endParaRPr kumimoji="1" lang="ja-JP" altLang="en-US" sz="700" b="1" dirty="0">
              <a:solidFill>
                <a:schemeClr val="tx1"/>
              </a:solidFill>
              <a:latin typeface="HG丸ｺﾞｼｯｸM-PRO" panose="020F0600000000000000" pitchFamily="50" charset="-128"/>
              <a:ea typeface="HG丸ｺﾞｼｯｸM-PRO" panose="020F0600000000000000" pitchFamily="50" charset="-128"/>
            </a:endParaRPr>
          </a:p>
        </p:txBody>
      </p:sp>
      <p:grpSp>
        <p:nvGrpSpPr>
          <p:cNvPr id="8" name="グループ化 7">
            <a:extLst>
              <a:ext uri="{FF2B5EF4-FFF2-40B4-BE49-F238E27FC236}">
                <a16:creationId xmlns:a16="http://schemas.microsoft.com/office/drawing/2014/main" id="{CFB3429F-F0A8-CF57-8484-7CEE854EA058}"/>
              </a:ext>
            </a:extLst>
          </p:cNvPr>
          <p:cNvGrpSpPr/>
          <p:nvPr/>
        </p:nvGrpSpPr>
        <p:grpSpPr>
          <a:xfrm>
            <a:off x="488452" y="6839396"/>
            <a:ext cx="487209" cy="174255"/>
            <a:chOff x="1983419" y="2570446"/>
            <a:chExt cx="487209" cy="174255"/>
          </a:xfrm>
        </p:grpSpPr>
        <p:sp>
          <p:nvSpPr>
            <p:cNvPr id="19" name="四角形: 角を丸くする 18">
              <a:extLst>
                <a:ext uri="{FF2B5EF4-FFF2-40B4-BE49-F238E27FC236}">
                  <a16:creationId xmlns:a16="http://schemas.microsoft.com/office/drawing/2014/main" id="{4A0BA857-FA3F-ED64-21F1-BBD33852BABA}"/>
                </a:ext>
              </a:extLst>
            </p:cNvPr>
            <p:cNvSpPr/>
            <p:nvPr/>
          </p:nvSpPr>
          <p:spPr>
            <a:xfrm>
              <a:off x="2070230" y="2570447"/>
              <a:ext cx="326259" cy="174254"/>
            </a:xfrm>
            <a:prstGeom prst="roundRect">
              <a:avLst>
                <a:gd name="adj" fmla="val 38066"/>
              </a:avLst>
            </a:prstGeom>
            <a:solidFill>
              <a:srgbClr val="6D5F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900" b="1" dirty="0">
                <a:latin typeface="07やさしさゴシックボールド" panose="02000600000000000000" pitchFamily="2" charset="-128"/>
                <a:ea typeface="07やさしさゴシックボールド" panose="02000600000000000000" pitchFamily="2" charset="-128"/>
              </a:endParaRPr>
            </a:p>
          </p:txBody>
        </p:sp>
        <p:sp>
          <p:nvSpPr>
            <p:cNvPr id="20" name="四角形: 角を丸くする 19">
              <a:extLst>
                <a:ext uri="{FF2B5EF4-FFF2-40B4-BE49-F238E27FC236}">
                  <a16:creationId xmlns:a16="http://schemas.microsoft.com/office/drawing/2014/main" id="{E53A3E8C-8C2A-AD0F-1B10-8E789B9F30B8}"/>
                </a:ext>
              </a:extLst>
            </p:cNvPr>
            <p:cNvSpPr/>
            <p:nvPr/>
          </p:nvSpPr>
          <p:spPr bwMode="white">
            <a:xfrm>
              <a:off x="1983419" y="2570446"/>
              <a:ext cx="487209" cy="167357"/>
            </a:xfrm>
            <a:prstGeom prst="roundRect">
              <a:avLst>
                <a:gd name="adj" fmla="val 38066"/>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sz="900" b="1" dirty="0">
                  <a:latin typeface="07やさしさゴシックボールド" panose="02000600000000000000" pitchFamily="2" charset="-128"/>
                  <a:ea typeface="07やさしさゴシックボールド" panose="02000600000000000000" pitchFamily="2" charset="-128"/>
                </a:rPr>
                <a:t>9</a:t>
              </a:r>
              <a:r>
                <a:rPr kumimoji="1" lang="ja-JP" altLang="en-US" sz="900" b="1" dirty="0">
                  <a:latin typeface="07やさしさゴシックボールド" panose="02000600000000000000" pitchFamily="2" charset="-128"/>
                  <a:ea typeface="07やさしさゴシックボールド" panose="02000600000000000000" pitchFamily="2" charset="-128"/>
                </a:rPr>
                <a:t>月</a:t>
              </a:r>
              <a:endParaRPr kumimoji="1" lang="ja-JP" altLang="en-US" sz="800" b="1" dirty="0">
                <a:latin typeface="07やさしさゴシックボールド" panose="02000600000000000000" pitchFamily="2" charset="-128"/>
                <a:ea typeface="07やさしさゴシックボールド" panose="02000600000000000000" pitchFamily="2" charset="-128"/>
              </a:endParaRPr>
            </a:p>
          </p:txBody>
        </p:sp>
      </p:grpSp>
      <p:sp>
        <p:nvSpPr>
          <p:cNvPr id="29" name="正方形/長方形 28">
            <a:extLst>
              <a:ext uri="{FF2B5EF4-FFF2-40B4-BE49-F238E27FC236}">
                <a16:creationId xmlns:a16="http://schemas.microsoft.com/office/drawing/2014/main" id="{C18CC109-46B8-ADD2-0A2B-C52A83732E48}"/>
              </a:ext>
            </a:extLst>
          </p:cNvPr>
          <p:cNvSpPr/>
          <p:nvPr/>
        </p:nvSpPr>
        <p:spPr bwMode="gray">
          <a:xfrm>
            <a:off x="274863" y="1329779"/>
            <a:ext cx="1381932" cy="108000"/>
          </a:xfrm>
          <a:prstGeom prst="rect">
            <a:avLst/>
          </a:prstGeom>
          <a:solidFill>
            <a:srgbClr val="CAE4C2"/>
          </a:solidFill>
          <a:ln w="1905">
            <a:solidFill>
              <a:srgbClr val="8272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ひととき保育　</a:t>
            </a:r>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9:00</a:t>
            </a:r>
            <a:r>
              <a:rPr kumimoji="1" lang="ja-JP" altLang="en-US" sz="55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17:00</a:t>
            </a:r>
            <a:endParaRPr kumimoji="1" lang="ja-JP" altLang="en-US" sz="550" dirty="0">
              <a:solidFill>
                <a:schemeClr val="tx1"/>
              </a:solidFill>
              <a:latin typeface="HG丸ｺﾞｼｯｸM-PRO" panose="020F0600000000000000" pitchFamily="50" charset="-128"/>
              <a:ea typeface="HG丸ｺﾞｼｯｸM-PRO" panose="020F0600000000000000" pitchFamily="50" charset="-128"/>
            </a:endParaRPr>
          </a:p>
        </p:txBody>
      </p:sp>
      <p:sp>
        <p:nvSpPr>
          <p:cNvPr id="2248" name="正方形/長方形 2247">
            <a:extLst>
              <a:ext uri="{FF2B5EF4-FFF2-40B4-BE49-F238E27FC236}">
                <a16:creationId xmlns:a16="http://schemas.microsoft.com/office/drawing/2014/main" id="{1E56001A-B3CB-E50E-2DD8-558FAC2CD304}"/>
              </a:ext>
            </a:extLst>
          </p:cNvPr>
          <p:cNvSpPr/>
          <p:nvPr/>
        </p:nvSpPr>
        <p:spPr bwMode="gray">
          <a:xfrm>
            <a:off x="274863" y="1454771"/>
            <a:ext cx="1381932" cy="108000"/>
          </a:xfrm>
          <a:prstGeom prst="rect">
            <a:avLst/>
          </a:prstGeom>
          <a:solidFill>
            <a:srgbClr val="F8D9E7"/>
          </a:solidFill>
          <a:ln w="1905">
            <a:solidFill>
              <a:srgbClr val="8272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つどいの広場　</a:t>
            </a:r>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10:00</a:t>
            </a:r>
            <a:r>
              <a:rPr kumimoji="1" lang="ja-JP" altLang="en-US" sz="55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15:00</a:t>
            </a:r>
            <a:endParaRPr kumimoji="1" lang="ja-JP" altLang="en-US" sz="550" dirty="0">
              <a:solidFill>
                <a:schemeClr val="tx1"/>
              </a:solidFill>
              <a:latin typeface="HG丸ｺﾞｼｯｸM-PRO" panose="020F0600000000000000" pitchFamily="50" charset="-128"/>
              <a:ea typeface="HG丸ｺﾞｼｯｸM-PRO" panose="020F0600000000000000" pitchFamily="50" charset="-128"/>
            </a:endParaRPr>
          </a:p>
        </p:txBody>
      </p:sp>
      <p:sp>
        <p:nvSpPr>
          <p:cNvPr id="2251" name="正方形/長方形 2250">
            <a:extLst>
              <a:ext uri="{FF2B5EF4-FFF2-40B4-BE49-F238E27FC236}">
                <a16:creationId xmlns:a16="http://schemas.microsoft.com/office/drawing/2014/main" id="{6B8A1100-D0B4-986C-393F-7A7EBB508A53}"/>
              </a:ext>
            </a:extLst>
          </p:cNvPr>
          <p:cNvSpPr/>
          <p:nvPr/>
        </p:nvSpPr>
        <p:spPr bwMode="gray">
          <a:xfrm>
            <a:off x="2476099" y="1321080"/>
            <a:ext cx="1386000" cy="108000"/>
          </a:xfrm>
          <a:prstGeom prst="rect">
            <a:avLst/>
          </a:prstGeom>
          <a:solidFill>
            <a:srgbClr val="CAE4C2"/>
          </a:solidFill>
          <a:ln w="1905">
            <a:solidFill>
              <a:srgbClr val="8272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ひととき保育　</a:t>
            </a:r>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9:00</a:t>
            </a:r>
            <a:r>
              <a:rPr kumimoji="1" lang="ja-JP" altLang="en-US" sz="55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17:00</a:t>
            </a:r>
            <a:endParaRPr kumimoji="1" lang="ja-JP" altLang="en-US" sz="550" dirty="0">
              <a:solidFill>
                <a:schemeClr val="tx1"/>
              </a:solidFill>
              <a:latin typeface="HG丸ｺﾞｼｯｸM-PRO" panose="020F0600000000000000" pitchFamily="50" charset="-128"/>
              <a:ea typeface="HG丸ｺﾞｼｯｸM-PRO" panose="020F0600000000000000" pitchFamily="50" charset="-128"/>
            </a:endParaRPr>
          </a:p>
        </p:txBody>
      </p:sp>
      <p:sp>
        <p:nvSpPr>
          <p:cNvPr id="2252" name="正方形/長方形 2251">
            <a:extLst>
              <a:ext uri="{FF2B5EF4-FFF2-40B4-BE49-F238E27FC236}">
                <a16:creationId xmlns:a16="http://schemas.microsoft.com/office/drawing/2014/main" id="{D3F8ADB2-E12F-0E42-78BE-554CA21DABEC}"/>
              </a:ext>
            </a:extLst>
          </p:cNvPr>
          <p:cNvSpPr/>
          <p:nvPr/>
        </p:nvSpPr>
        <p:spPr bwMode="gray">
          <a:xfrm>
            <a:off x="2476100" y="1450671"/>
            <a:ext cx="1381932" cy="108000"/>
          </a:xfrm>
          <a:prstGeom prst="rect">
            <a:avLst/>
          </a:prstGeom>
          <a:solidFill>
            <a:srgbClr val="F8D9E7"/>
          </a:solidFill>
          <a:ln w="1905">
            <a:solidFill>
              <a:srgbClr val="8272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つどいの広場　</a:t>
            </a:r>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10:00</a:t>
            </a:r>
            <a:r>
              <a:rPr kumimoji="1" lang="ja-JP" altLang="en-US" sz="55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15:00</a:t>
            </a:r>
            <a:endParaRPr kumimoji="1" lang="ja-JP" altLang="en-US" sz="550" dirty="0">
              <a:solidFill>
                <a:schemeClr val="tx1"/>
              </a:solidFill>
              <a:latin typeface="HG丸ｺﾞｼｯｸM-PRO" panose="020F0600000000000000" pitchFamily="50" charset="-128"/>
              <a:ea typeface="HG丸ｺﾞｼｯｸM-PRO" panose="020F0600000000000000" pitchFamily="50" charset="-128"/>
            </a:endParaRPr>
          </a:p>
        </p:txBody>
      </p:sp>
      <p:sp>
        <p:nvSpPr>
          <p:cNvPr id="2255" name="正方形/長方形 2254">
            <a:extLst>
              <a:ext uri="{FF2B5EF4-FFF2-40B4-BE49-F238E27FC236}">
                <a16:creationId xmlns:a16="http://schemas.microsoft.com/office/drawing/2014/main" id="{D8EA9F66-FAE2-4723-743F-738E612622C8}"/>
              </a:ext>
            </a:extLst>
          </p:cNvPr>
          <p:cNvSpPr/>
          <p:nvPr/>
        </p:nvSpPr>
        <p:spPr bwMode="gray">
          <a:xfrm>
            <a:off x="2471558" y="5855081"/>
            <a:ext cx="1386000" cy="108000"/>
          </a:xfrm>
          <a:prstGeom prst="rect">
            <a:avLst/>
          </a:prstGeom>
          <a:solidFill>
            <a:srgbClr val="CAE4C2"/>
          </a:solidFill>
          <a:ln w="1905">
            <a:solidFill>
              <a:srgbClr val="8272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ひととき保育　</a:t>
            </a:r>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9:00</a:t>
            </a:r>
            <a:r>
              <a:rPr kumimoji="1" lang="ja-JP" altLang="en-US" sz="55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17:00</a:t>
            </a:r>
            <a:endParaRPr kumimoji="1" lang="ja-JP" altLang="en-US" sz="550" dirty="0">
              <a:solidFill>
                <a:schemeClr val="tx1"/>
              </a:solidFill>
              <a:latin typeface="HG丸ｺﾞｼｯｸM-PRO" panose="020F0600000000000000" pitchFamily="50" charset="-128"/>
              <a:ea typeface="HG丸ｺﾞｼｯｸM-PRO" panose="020F0600000000000000" pitchFamily="50" charset="-128"/>
            </a:endParaRPr>
          </a:p>
        </p:txBody>
      </p:sp>
      <p:sp>
        <p:nvSpPr>
          <p:cNvPr id="2256" name="正方形/長方形 2255">
            <a:extLst>
              <a:ext uri="{FF2B5EF4-FFF2-40B4-BE49-F238E27FC236}">
                <a16:creationId xmlns:a16="http://schemas.microsoft.com/office/drawing/2014/main" id="{AF9DAD08-EFC8-BDB0-246F-AF8B3F2471AC}"/>
              </a:ext>
            </a:extLst>
          </p:cNvPr>
          <p:cNvSpPr/>
          <p:nvPr/>
        </p:nvSpPr>
        <p:spPr bwMode="gray">
          <a:xfrm>
            <a:off x="2471559" y="6668253"/>
            <a:ext cx="1381932" cy="108000"/>
          </a:xfrm>
          <a:prstGeom prst="rect">
            <a:avLst/>
          </a:prstGeom>
          <a:solidFill>
            <a:srgbClr val="F8D9E7"/>
          </a:solidFill>
          <a:ln w="1905">
            <a:solidFill>
              <a:srgbClr val="8272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つどいの広場　</a:t>
            </a:r>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10:00</a:t>
            </a:r>
            <a:r>
              <a:rPr kumimoji="1" lang="ja-JP" altLang="en-US" sz="55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15:00</a:t>
            </a:r>
            <a:endParaRPr kumimoji="1" lang="ja-JP" altLang="en-US" sz="550" dirty="0">
              <a:solidFill>
                <a:schemeClr val="tx1"/>
              </a:solidFill>
              <a:latin typeface="HG丸ｺﾞｼｯｸM-PRO" panose="020F0600000000000000" pitchFamily="50" charset="-128"/>
              <a:ea typeface="HG丸ｺﾞｼｯｸM-PRO" panose="020F0600000000000000" pitchFamily="50" charset="-128"/>
            </a:endParaRPr>
          </a:p>
        </p:txBody>
      </p:sp>
      <p:sp>
        <p:nvSpPr>
          <p:cNvPr id="2257" name="正方形/長方形 2256">
            <a:extLst>
              <a:ext uri="{FF2B5EF4-FFF2-40B4-BE49-F238E27FC236}">
                <a16:creationId xmlns:a16="http://schemas.microsoft.com/office/drawing/2014/main" id="{CBB88A84-523B-472B-BB45-E83BDE566654}"/>
              </a:ext>
            </a:extLst>
          </p:cNvPr>
          <p:cNvSpPr/>
          <p:nvPr/>
        </p:nvSpPr>
        <p:spPr bwMode="gray">
          <a:xfrm>
            <a:off x="1718252" y="5860588"/>
            <a:ext cx="703453" cy="108000"/>
          </a:xfrm>
          <a:prstGeom prst="rect">
            <a:avLst/>
          </a:prstGeom>
          <a:solidFill>
            <a:srgbClr val="CAE4C2"/>
          </a:solidFill>
          <a:ln w="1905">
            <a:solidFill>
              <a:srgbClr val="8272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11:30</a:t>
            </a:r>
            <a:r>
              <a:rPr kumimoji="1" lang="ja-JP" altLang="en-US" sz="55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17:30</a:t>
            </a:r>
            <a:endParaRPr kumimoji="1" lang="ja-JP" altLang="en-US" sz="550" dirty="0">
              <a:solidFill>
                <a:schemeClr val="tx1"/>
              </a:solidFill>
              <a:latin typeface="HG丸ｺﾞｼｯｸM-PRO" panose="020F0600000000000000" pitchFamily="50" charset="-128"/>
              <a:ea typeface="HG丸ｺﾞｼｯｸM-PRO" panose="020F0600000000000000" pitchFamily="50" charset="-128"/>
            </a:endParaRPr>
          </a:p>
        </p:txBody>
      </p:sp>
      <p:sp>
        <p:nvSpPr>
          <p:cNvPr id="2258" name="正方形/長方形 2257">
            <a:extLst>
              <a:ext uri="{FF2B5EF4-FFF2-40B4-BE49-F238E27FC236}">
                <a16:creationId xmlns:a16="http://schemas.microsoft.com/office/drawing/2014/main" id="{E62690BB-1259-0952-FDD7-3B6FC9EE2291}"/>
              </a:ext>
            </a:extLst>
          </p:cNvPr>
          <p:cNvSpPr/>
          <p:nvPr/>
        </p:nvSpPr>
        <p:spPr bwMode="gray">
          <a:xfrm>
            <a:off x="1718252" y="5987107"/>
            <a:ext cx="703453" cy="108000"/>
          </a:xfrm>
          <a:prstGeom prst="rect">
            <a:avLst/>
          </a:prstGeom>
          <a:solidFill>
            <a:srgbClr val="F8D9E7"/>
          </a:solidFill>
          <a:ln w="1905">
            <a:solidFill>
              <a:srgbClr val="8272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11:00</a:t>
            </a:r>
            <a:r>
              <a:rPr kumimoji="1" lang="ja-JP" altLang="en-US" sz="55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16:00</a:t>
            </a:r>
            <a:endParaRPr kumimoji="1" lang="ja-JP" altLang="en-US" sz="550" dirty="0">
              <a:solidFill>
                <a:schemeClr val="tx1"/>
              </a:solidFill>
              <a:latin typeface="HG丸ｺﾞｼｯｸM-PRO" panose="020F0600000000000000" pitchFamily="50" charset="-128"/>
              <a:ea typeface="HG丸ｺﾞｼｯｸM-PRO" panose="020F0600000000000000" pitchFamily="50" charset="-128"/>
            </a:endParaRPr>
          </a:p>
        </p:txBody>
      </p:sp>
      <p:sp>
        <p:nvSpPr>
          <p:cNvPr id="2259" name="正方形/長方形 2258">
            <a:extLst>
              <a:ext uri="{FF2B5EF4-FFF2-40B4-BE49-F238E27FC236}">
                <a16:creationId xmlns:a16="http://schemas.microsoft.com/office/drawing/2014/main" id="{B093A927-C1E7-2537-A0C5-F235A7BBC100}"/>
              </a:ext>
            </a:extLst>
          </p:cNvPr>
          <p:cNvSpPr/>
          <p:nvPr/>
        </p:nvSpPr>
        <p:spPr>
          <a:xfrm>
            <a:off x="1715445" y="5680480"/>
            <a:ext cx="540000" cy="1800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700" b="1" dirty="0">
                <a:solidFill>
                  <a:schemeClr val="tx1"/>
                </a:solidFill>
                <a:latin typeface="HG丸ｺﾞｼｯｸM-PRO" panose="020F0600000000000000" pitchFamily="50" charset="-128"/>
                <a:ea typeface="HG丸ｺﾞｼｯｸM-PRO" panose="020F0600000000000000" pitchFamily="50" charset="-128"/>
              </a:rPr>
              <a:t>赤カフェ</a:t>
            </a:r>
          </a:p>
        </p:txBody>
      </p:sp>
      <p:sp>
        <p:nvSpPr>
          <p:cNvPr id="32" name="正方形/長方形 31">
            <a:extLst>
              <a:ext uri="{FF2B5EF4-FFF2-40B4-BE49-F238E27FC236}">
                <a16:creationId xmlns:a16="http://schemas.microsoft.com/office/drawing/2014/main" id="{730F7192-AC78-89BB-A099-37412FECBFD9}"/>
              </a:ext>
            </a:extLst>
          </p:cNvPr>
          <p:cNvSpPr/>
          <p:nvPr/>
        </p:nvSpPr>
        <p:spPr bwMode="gray">
          <a:xfrm>
            <a:off x="278775" y="3920357"/>
            <a:ext cx="1381932" cy="108000"/>
          </a:xfrm>
          <a:prstGeom prst="rect">
            <a:avLst/>
          </a:prstGeom>
          <a:solidFill>
            <a:srgbClr val="CAE4C2"/>
          </a:solidFill>
          <a:ln w="1905">
            <a:solidFill>
              <a:srgbClr val="8272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ひととき保育　</a:t>
            </a:r>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9:00</a:t>
            </a:r>
            <a:r>
              <a:rPr kumimoji="1" lang="ja-JP" altLang="en-US" sz="55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17:00</a:t>
            </a:r>
            <a:endParaRPr kumimoji="1" lang="ja-JP" altLang="en-US" sz="550" dirty="0">
              <a:solidFill>
                <a:schemeClr val="tx1"/>
              </a:solidFill>
              <a:latin typeface="HG丸ｺﾞｼｯｸM-PRO" panose="020F0600000000000000" pitchFamily="50" charset="-128"/>
              <a:ea typeface="HG丸ｺﾞｼｯｸM-PRO" panose="020F0600000000000000" pitchFamily="50" charset="-128"/>
            </a:endParaRPr>
          </a:p>
        </p:txBody>
      </p:sp>
      <p:sp>
        <p:nvSpPr>
          <p:cNvPr id="39" name="正方形/長方形 38">
            <a:extLst>
              <a:ext uri="{FF2B5EF4-FFF2-40B4-BE49-F238E27FC236}">
                <a16:creationId xmlns:a16="http://schemas.microsoft.com/office/drawing/2014/main" id="{C83AE8E8-5945-AB46-40D5-90A9A7F827D3}"/>
              </a:ext>
            </a:extLst>
          </p:cNvPr>
          <p:cNvSpPr/>
          <p:nvPr/>
        </p:nvSpPr>
        <p:spPr bwMode="gray">
          <a:xfrm>
            <a:off x="278775" y="4045349"/>
            <a:ext cx="1381932" cy="108000"/>
          </a:xfrm>
          <a:prstGeom prst="rect">
            <a:avLst/>
          </a:prstGeom>
          <a:solidFill>
            <a:srgbClr val="F8D9E7"/>
          </a:solidFill>
          <a:ln w="1905">
            <a:solidFill>
              <a:srgbClr val="8272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つどいの広場　</a:t>
            </a:r>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10:00</a:t>
            </a:r>
            <a:r>
              <a:rPr kumimoji="1" lang="ja-JP" altLang="en-US" sz="55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15:00</a:t>
            </a:r>
            <a:endParaRPr kumimoji="1" lang="ja-JP" altLang="en-US" sz="550" dirty="0">
              <a:solidFill>
                <a:schemeClr val="tx1"/>
              </a:solidFill>
              <a:latin typeface="HG丸ｺﾞｼｯｸM-PRO" panose="020F0600000000000000" pitchFamily="50" charset="-128"/>
              <a:ea typeface="HG丸ｺﾞｼｯｸM-PRO" panose="020F0600000000000000" pitchFamily="50" charset="-128"/>
            </a:endParaRPr>
          </a:p>
        </p:txBody>
      </p:sp>
      <p:sp>
        <p:nvSpPr>
          <p:cNvPr id="63" name="正方形/長方形 62">
            <a:extLst>
              <a:ext uri="{FF2B5EF4-FFF2-40B4-BE49-F238E27FC236}">
                <a16:creationId xmlns:a16="http://schemas.microsoft.com/office/drawing/2014/main" id="{94EC14AA-E80E-A84B-A45C-B56EF9C6E408}"/>
              </a:ext>
            </a:extLst>
          </p:cNvPr>
          <p:cNvSpPr/>
          <p:nvPr/>
        </p:nvSpPr>
        <p:spPr bwMode="gray">
          <a:xfrm>
            <a:off x="870014" y="3060318"/>
            <a:ext cx="1633420" cy="25787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effectLst>
                  <a:glow rad="88900">
                    <a:schemeClr val="bg1"/>
                  </a:glow>
                </a:effectLst>
                <a:latin typeface="07やさしさゴシックボールド" panose="02000600000000000000" pitchFamily="2" charset="-128"/>
                <a:ea typeface="07やさしさゴシックボールド" panose="02000600000000000000" pitchFamily="2" charset="-128"/>
              </a:rPr>
              <a:t>ひろば無料週間</a:t>
            </a:r>
            <a:r>
              <a:rPr kumimoji="1" lang="en-US" altLang="ja-JP" sz="800" dirty="0">
                <a:solidFill>
                  <a:schemeClr val="tx1"/>
                </a:solidFill>
                <a:effectLst>
                  <a:glow rad="88900">
                    <a:schemeClr val="bg1"/>
                  </a:glow>
                </a:effectLst>
                <a:latin typeface="07やさしさゴシックボールド" panose="02000600000000000000" pitchFamily="2" charset="-128"/>
                <a:ea typeface="07やさしさゴシックボールド" panose="02000600000000000000" pitchFamily="2" charset="-128"/>
              </a:rPr>
              <a:t>26(</a:t>
            </a:r>
            <a:r>
              <a:rPr kumimoji="1" lang="ja-JP" altLang="en-US" sz="800" dirty="0">
                <a:solidFill>
                  <a:schemeClr val="tx1"/>
                </a:solidFill>
                <a:effectLst>
                  <a:glow rad="88900">
                    <a:schemeClr val="bg1"/>
                  </a:glow>
                </a:effectLst>
                <a:latin typeface="07やさしさゴシックボールド" panose="02000600000000000000" pitchFamily="2" charset="-128"/>
                <a:ea typeface="07やさしさゴシックボールド" panose="02000600000000000000" pitchFamily="2" charset="-128"/>
              </a:rPr>
              <a:t>土</a:t>
            </a:r>
            <a:r>
              <a:rPr kumimoji="1" lang="en-US" altLang="ja-JP" sz="800" dirty="0">
                <a:solidFill>
                  <a:schemeClr val="tx1"/>
                </a:solidFill>
                <a:effectLst>
                  <a:glow rad="88900">
                    <a:schemeClr val="bg1"/>
                  </a:glow>
                </a:effectLst>
                <a:latin typeface="07やさしさゴシックボールド" panose="02000600000000000000" pitchFamily="2" charset="-128"/>
                <a:ea typeface="07やさしさゴシックボールド" panose="02000600000000000000" pitchFamily="2" charset="-128"/>
              </a:rPr>
              <a:t>)</a:t>
            </a:r>
            <a:r>
              <a:rPr kumimoji="1" lang="ja-JP" altLang="en-US" sz="800" dirty="0">
                <a:solidFill>
                  <a:schemeClr val="tx1"/>
                </a:solidFill>
                <a:effectLst>
                  <a:glow rad="88900">
                    <a:schemeClr val="bg1"/>
                  </a:glow>
                </a:effectLst>
                <a:latin typeface="07やさしさゴシックボールド" panose="02000600000000000000" pitchFamily="2" charset="-128"/>
                <a:ea typeface="07やさしさゴシックボールド" panose="02000600000000000000" pitchFamily="2" charset="-128"/>
              </a:rPr>
              <a:t>まで▶</a:t>
            </a:r>
          </a:p>
        </p:txBody>
      </p:sp>
      <p:sp>
        <p:nvSpPr>
          <p:cNvPr id="2265" name="テキスト ボックス 2264">
            <a:extLst>
              <a:ext uri="{FF2B5EF4-FFF2-40B4-BE49-F238E27FC236}">
                <a16:creationId xmlns:a16="http://schemas.microsoft.com/office/drawing/2014/main" id="{A84C09E1-9B61-28A6-5607-91AFD964194B}"/>
              </a:ext>
            </a:extLst>
          </p:cNvPr>
          <p:cNvSpPr txBox="1"/>
          <p:nvPr/>
        </p:nvSpPr>
        <p:spPr bwMode="gray">
          <a:xfrm>
            <a:off x="3719188" y="8434505"/>
            <a:ext cx="3566101" cy="1120243"/>
          </a:xfrm>
          <a:prstGeom prst="rect">
            <a:avLst/>
          </a:prstGeom>
          <a:solidFill>
            <a:schemeClr val="bg1"/>
          </a:solidFill>
          <a:effectLst/>
        </p:spPr>
        <p:txBody>
          <a:bodyPr wrap="square" rtlCol="0">
            <a:spAutoFit/>
          </a:bodyPr>
          <a:lstStyle/>
          <a:p>
            <a:pPr>
              <a:spcAft>
                <a:spcPts val="600"/>
              </a:spcAft>
            </a:pPr>
            <a:r>
              <a:rPr kumimoji="1" lang="ja-JP" altLang="en-US" sz="1050" b="1" dirty="0">
                <a:noFill/>
                <a:latin typeface="HG丸ｺﾞｼｯｸM-PRO" panose="020F0600000000000000" pitchFamily="50" charset="-128"/>
                <a:ea typeface="HG丸ｺﾞｼｯｸM-PRO" panose="020F0600000000000000" pitchFamily="50" charset="-128"/>
              </a:rPr>
              <a:t>会員および寄付のお願い</a:t>
            </a:r>
          </a:p>
          <a:p>
            <a:r>
              <a:rPr kumimoji="1" lang="ja-JP" altLang="en-US" sz="900" dirty="0">
                <a:noFill/>
                <a:latin typeface="HG丸ｺﾞｼｯｸM-PRO" panose="020F0600000000000000" pitchFamily="50" charset="-128"/>
                <a:ea typeface="HG丸ｺﾞｼｯｸM-PRO" panose="020F0600000000000000" pitchFamily="50" charset="-128"/>
              </a:rPr>
              <a:t> シュシュでは活動にご賛同くださる方より、会費・寄付をいただき運営をしております。シュシュの今後の活動につなげる為に、賛助・寄付のご協力をいただける方を広く募集中です。</a:t>
            </a:r>
            <a:endParaRPr kumimoji="1" lang="en-US" altLang="ja-JP" sz="900" dirty="0">
              <a:noFill/>
              <a:latin typeface="HG丸ｺﾞｼｯｸM-PRO" panose="020F0600000000000000" pitchFamily="50" charset="-128"/>
              <a:ea typeface="HG丸ｺﾞｼｯｸM-PRO" panose="020F0600000000000000" pitchFamily="50" charset="-128"/>
            </a:endParaRPr>
          </a:p>
          <a:p>
            <a:r>
              <a:rPr kumimoji="1" lang="ja-JP" altLang="en-US" sz="900" dirty="0">
                <a:noFill/>
                <a:latin typeface="HG丸ｺﾞｼｯｸM-PRO" panose="020F0600000000000000" pitchFamily="50" charset="-128"/>
                <a:ea typeface="HG丸ｺﾞｼｯｸM-PRO" panose="020F0600000000000000" pitchFamily="50" charset="-128"/>
              </a:rPr>
              <a:t>企業さんも大歓迎です。ぜひお問合せください。</a:t>
            </a:r>
            <a:endParaRPr kumimoji="1" lang="en-US" altLang="ja-JP" sz="900" dirty="0">
              <a:noFill/>
              <a:latin typeface="HG丸ｺﾞｼｯｸM-PRO" panose="020F0600000000000000" pitchFamily="50" charset="-128"/>
              <a:ea typeface="HG丸ｺﾞｼｯｸM-PRO" panose="020F0600000000000000" pitchFamily="50" charset="-128"/>
            </a:endParaRPr>
          </a:p>
          <a:p>
            <a:pPr>
              <a:lnSpc>
                <a:spcPts val="1400"/>
              </a:lnSpc>
              <a:spcBef>
                <a:spcPts val="600"/>
              </a:spcBef>
            </a:pPr>
            <a:r>
              <a:rPr kumimoji="1" lang="en-US" altLang="ja-JP" sz="1050" b="1" dirty="0">
                <a:noFill/>
                <a:latin typeface="HG丸ｺﾞｼｯｸM-PRO" panose="020F0600000000000000" pitchFamily="50" charset="-128"/>
                <a:ea typeface="HG丸ｺﾞｼｯｸM-PRO" panose="020F0600000000000000" pitchFamily="50" charset="-128"/>
              </a:rPr>
              <a:t> </a:t>
            </a:r>
            <a:r>
              <a:rPr kumimoji="1" lang="ja-JP" altLang="en-US" sz="1050" b="1" dirty="0">
                <a:noFill/>
                <a:latin typeface="HG丸ｺﾞｼｯｸM-PRO" panose="020F0600000000000000" pitchFamily="50" charset="-128"/>
                <a:ea typeface="HG丸ｺﾞｼｯｸM-PRO" panose="020F0600000000000000" pitchFamily="50" charset="-128"/>
              </a:rPr>
              <a:t>先月までの寄付は </a:t>
            </a:r>
            <a:r>
              <a:rPr kumimoji="1" lang="en-US" altLang="ja-JP" sz="1050" b="1" dirty="0">
                <a:noFill/>
                <a:latin typeface="HG丸ｺﾞｼｯｸM-PRO" panose="020F0600000000000000" pitchFamily="50" charset="-128"/>
                <a:ea typeface="HG丸ｺﾞｼｯｸM-PRO" panose="020F0600000000000000" pitchFamily="50" charset="-128"/>
              </a:rPr>
              <a:t>970</a:t>
            </a:r>
            <a:r>
              <a:rPr kumimoji="1" lang="ja-JP" altLang="en-US" sz="1050" b="1" dirty="0">
                <a:noFill/>
                <a:latin typeface="HG丸ｺﾞｼｯｸM-PRO" panose="020F0600000000000000" pitchFamily="50" charset="-128"/>
                <a:ea typeface="HG丸ｺﾞｼｯｸM-PRO" panose="020F0600000000000000" pitchFamily="50" charset="-128"/>
              </a:rPr>
              <a:t>円 でした。</a:t>
            </a:r>
            <a:endParaRPr kumimoji="1" lang="ja-JP" altLang="en-US" sz="1100" b="1" dirty="0">
              <a:noFill/>
              <a:latin typeface="HG丸ｺﾞｼｯｸM-PRO" panose="020F0600000000000000" pitchFamily="50" charset="-128"/>
              <a:ea typeface="HG丸ｺﾞｼｯｸM-PRO" panose="020F0600000000000000" pitchFamily="50" charset="-128"/>
            </a:endParaRPr>
          </a:p>
        </p:txBody>
      </p:sp>
      <p:sp>
        <p:nvSpPr>
          <p:cNvPr id="2267" name="四角形: 角を丸くする 2266">
            <a:extLst>
              <a:ext uri="{FF2B5EF4-FFF2-40B4-BE49-F238E27FC236}">
                <a16:creationId xmlns:a16="http://schemas.microsoft.com/office/drawing/2014/main" id="{19E50601-6EB9-DF36-117F-A45CF2646445}"/>
              </a:ext>
            </a:extLst>
          </p:cNvPr>
          <p:cNvSpPr/>
          <p:nvPr/>
        </p:nvSpPr>
        <p:spPr bwMode="gray">
          <a:xfrm>
            <a:off x="3704827" y="9606693"/>
            <a:ext cx="3577004" cy="770768"/>
          </a:xfrm>
          <a:prstGeom prst="roundRect">
            <a:avLst>
              <a:gd name="adj" fmla="val 10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kumimoji="1" lang="ja-JP" altLang="en-US" sz="1100" dirty="0">
                <a:solidFill>
                  <a:schemeClr val="bg1"/>
                </a:solidFill>
                <a:latin typeface="07やさしさゴシックボールド" panose="02000600000000000000" pitchFamily="2" charset="-128"/>
                <a:ea typeface="07やさしさゴシックボールド" panose="02000600000000000000" pitchFamily="2" charset="-128"/>
              </a:rPr>
              <a:t>赤ちゃんクイズ　樹保育園をみてきたよ。</a:t>
            </a:r>
            <a:endParaRPr kumimoji="1" lang="en-US" altLang="ja-JP" sz="1100" dirty="0">
              <a:solidFill>
                <a:schemeClr val="bg1"/>
              </a:solidFill>
              <a:latin typeface="07やさしさゴシックボールド" panose="02000600000000000000" pitchFamily="2" charset="-128"/>
              <a:ea typeface="07やさしさゴシックボールド" panose="02000600000000000000" pitchFamily="2" charset="-128"/>
            </a:endParaRPr>
          </a:p>
          <a:p>
            <a:r>
              <a:rPr kumimoji="1" lang="ja-JP" altLang="en-US" sz="900" dirty="0">
                <a:solidFill>
                  <a:schemeClr val="bg1"/>
                </a:solidFill>
                <a:latin typeface="07やさしさゴシックボールド" panose="02000600000000000000" pitchFamily="2" charset="-128"/>
                <a:ea typeface="07やさしさゴシックボールド" panose="02000600000000000000" pitchFamily="2" charset="-128"/>
              </a:rPr>
              <a:t>シュシュさんの赤ちゃんが樹保育園の見学にいったみたい。がとまっているね。なんの虫かな？ 　　</a:t>
            </a:r>
            <a:r>
              <a:rPr kumimoji="1" lang="ja-JP" altLang="en-US" sz="800" dirty="0">
                <a:solidFill>
                  <a:schemeClr val="bg1"/>
                </a:solidFill>
                <a:latin typeface="07やさしさゴシックボールド" panose="02000600000000000000" pitchFamily="2" charset="-128"/>
                <a:ea typeface="07やさしさゴシックボールド" panose="02000600000000000000" pitchFamily="2" charset="-128"/>
              </a:rPr>
              <a:t>答えは左下▼</a:t>
            </a:r>
            <a:endParaRPr kumimoji="1" lang="en-US" altLang="ja-JP" sz="900" dirty="0">
              <a:solidFill>
                <a:schemeClr val="bg1"/>
              </a:solidFill>
              <a:latin typeface="HGS創英ﾌﾟﾚｾﾞﾝｽEB" panose="02020800000000000000" pitchFamily="18" charset="-128"/>
              <a:ea typeface="HGS創英ﾌﾟﾚｾﾞﾝｽEB" panose="02020800000000000000" pitchFamily="18" charset="-128"/>
            </a:endParaRPr>
          </a:p>
        </p:txBody>
      </p:sp>
      <p:sp>
        <p:nvSpPr>
          <p:cNvPr id="2269" name="四角形: 角を丸くする 2268">
            <a:extLst>
              <a:ext uri="{FF2B5EF4-FFF2-40B4-BE49-F238E27FC236}">
                <a16:creationId xmlns:a16="http://schemas.microsoft.com/office/drawing/2014/main" id="{E2BF6FE3-5779-31BA-28BD-76B8EB4AC452}"/>
              </a:ext>
            </a:extLst>
          </p:cNvPr>
          <p:cNvSpPr/>
          <p:nvPr/>
        </p:nvSpPr>
        <p:spPr>
          <a:xfrm>
            <a:off x="3653470" y="9590488"/>
            <a:ext cx="3673346" cy="25792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latin typeface="07やさしさゴシックボールド" panose="02000600000000000000" pitchFamily="2" charset="-128"/>
                <a:ea typeface="07やさしさゴシックボールド" panose="02000600000000000000" pitchFamily="2" charset="-128"/>
              </a:rPr>
              <a:t> 赤ちゃん　　　 あついあつい💦</a:t>
            </a:r>
            <a:endParaRPr kumimoji="1" lang="en-US" altLang="ja-JP" sz="900" dirty="0">
              <a:solidFill>
                <a:schemeClr val="tx1"/>
              </a:solidFill>
              <a:latin typeface="HGS創英ﾌﾟﾚｾﾞﾝｽEB" panose="02020800000000000000" pitchFamily="18" charset="-128"/>
              <a:ea typeface="HGS創英ﾌﾟﾚｾﾞﾝｽEB" panose="02020800000000000000" pitchFamily="18" charset="-128"/>
            </a:endParaRPr>
          </a:p>
        </p:txBody>
      </p:sp>
      <p:sp>
        <p:nvSpPr>
          <p:cNvPr id="38" name="テキスト ボックス 37">
            <a:extLst>
              <a:ext uri="{FF2B5EF4-FFF2-40B4-BE49-F238E27FC236}">
                <a16:creationId xmlns:a16="http://schemas.microsoft.com/office/drawing/2014/main" id="{DDA214B4-8615-D546-D567-D81DDD7A100D}"/>
              </a:ext>
            </a:extLst>
          </p:cNvPr>
          <p:cNvSpPr txBox="1"/>
          <p:nvPr/>
        </p:nvSpPr>
        <p:spPr>
          <a:xfrm>
            <a:off x="1616424" y="8467450"/>
            <a:ext cx="2241535" cy="369332"/>
          </a:xfrm>
          <a:prstGeom prst="rect">
            <a:avLst/>
          </a:prstGeom>
          <a:noFill/>
          <a:ln w="3175">
            <a:noFill/>
            <a:prstDash val="solid"/>
          </a:ln>
          <a:effectLst/>
        </p:spPr>
        <p:txBody>
          <a:bodyPr wrap="square" rtlCol="0">
            <a:spAutoFit/>
          </a:bodyPr>
          <a:lstStyle/>
          <a:p>
            <a:r>
              <a:rPr kumimoji="1" lang="ja-JP" altLang="en-US" sz="1000" b="1" dirty="0">
                <a:latin typeface="HG丸ｺﾞｼｯｸM-PRO" panose="020F0600000000000000" pitchFamily="50" charset="-128"/>
                <a:ea typeface="HG丸ｺﾞｼｯｸM-PRO" panose="020F0600000000000000" pitchFamily="50" charset="-128"/>
              </a:rPr>
              <a:t>私たちと一緒に働きませんか？</a:t>
            </a:r>
            <a:endParaRPr kumimoji="1" lang="en-US" altLang="ja-JP" sz="1000" b="1" dirty="0">
              <a:latin typeface="HG丸ｺﾞｼｯｸM-PRO" panose="020F0600000000000000" pitchFamily="50" charset="-128"/>
              <a:ea typeface="HG丸ｺﾞｼｯｸM-PRO" panose="020F0600000000000000" pitchFamily="50" charset="-128"/>
            </a:endParaRPr>
          </a:p>
          <a:p>
            <a:r>
              <a:rPr kumimoji="1" lang="ja-JP" altLang="en-US" sz="800" b="1" dirty="0">
                <a:latin typeface="HG丸ｺﾞｼｯｸM-PRO" panose="020F0600000000000000" pitchFamily="50" charset="-128"/>
                <a:ea typeface="HG丸ｺﾞｼｯｸM-PRO" panose="020F0600000000000000" pitchFamily="50" charset="-128"/>
              </a:rPr>
              <a:t>興味のある方は気軽にお問合せください　　　　　　　</a:t>
            </a:r>
          </a:p>
        </p:txBody>
      </p:sp>
      <p:pic>
        <p:nvPicPr>
          <p:cNvPr id="2093" name="図 2092">
            <a:extLst>
              <a:ext uri="{FF2B5EF4-FFF2-40B4-BE49-F238E27FC236}">
                <a16:creationId xmlns:a16="http://schemas.microsoft.com/office/drawing/2014/main" id="{A603CF31-B327-E83B-2A16-87EFD2665A14}"/>
              </a:ext>
            </a:extLst>
          </p:cNvPr>
          <p:cNvPicPr>
            <a:picLocks noChangeAspect="1"/>
          </p:cNvPicPr>
          <p:nvPr/>
        </p:nvPicPr>
        <p:blipFill>
          <a:blip r:embed="rId11"/>
          <a:stretch>
            <a:fillRect/>
          </a:stretch>
        </p:blipFill>
        <p:spPr>
          <a:xfrm>
            <a:off x="344760" y="8446225"/>
            <a:ext cx="1295377" cy="397651"/>
          </a:xfrm>
          <a:prstGeom prst="rect">
            <a:avLst/>
          </a:prstGeom>
          <a:ln w="12700">
            <a:noFill/>
          </a:ln>
          <a:effectLst/>
        </p:spPr>
      </p:pic>
      <p:grpSp>
        <p:nvGrpSpPr>
          <p:cNvPr id="2061" name="グループ化 2060">
            <a:extLst>
              <a:ext uri="{FF2B5EF4-FFF2-40B4-BE49-F238E27FC236}">
                <a16:creationId xmlns:a16="http://schemas.microsoft.com/office/drawing/2014/main" id="{2B3A6D2F-6554-16A4-5D05-1252477953DF}"/>
              </a:ext>
            </a:extLst>
          </p:cNvPr>
          <p:cNvGrpSpPr/>
          <p:nvPr/>
        </p:nvGrpSpPr>
        <p:grpSpPr bwMode="gray">
          <a:xfrm flipH="1">
            <a:off x="4402048" y="9634862"/>
            <a:ext cx="196745" cy="184411"/>
            <a:chOff x="-1781589" y="293317"/>
            <a:chExt cx="684074" cy="641187"/>
          </a:xfrm>
        </p:grpSpPr>
        <p:sp>
          <p:nvSpPr>
            <p:cNvPr id="2075" name="正方形/長方形 2074">
              <a:extLst>
                <a:ext uri="{FF2B5EF4-FFF2-40B4-BE49-F238E27FC236}">
                  <a16:creationId xmlns:a16="http://schemas.microsoft.com/office/drawing/2014/main" id="{1441D6E1-EEEF-6218-A947-A21AE2438D29}"/>
                </a:ext>
              </a:extLst>
            </p:cNvPr>
            <p:cNvSpPr/>
            <p:nvPr/>
          </p:nvSpPr>
          <p:spPr bwMode="gray">
            <a:xfrm>
              <a:off x="-1600826" y="636924"/>
              <a:ext cx="271548" cy="190453"/>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 name="グループ化 70">
              <a:extLst>
                <a:ext uri="{FF2B5EF4-FFF2-40B4-BE49-F238E27FC236}">
                  <a16:creationId xmlns:a16="http://schemas.microsoft.com/office/drawing/2014/main" id="{D5C790AC-6CEF-273C-5749-E3C7D5A816A2}"/>
                </a:ext>
              </a:extLst>
            </p:cNvPr>
            <p:cNvGrpSpPr/>
            <p:nvPr/>
          </p:nvGrpSpPr>
          <p:grpSpPr bwMode="gray">
            <a:xfrm>
              <a:off x="-1781589" y="293317"/>
              <a:ext cx="684074" cy="641187"/>
              <a:chOff x="-1781589" y="293317"/>
              <a:chExt cx="684074" cy="641187"/>
            </a:xfrm>
          </p:grpSpPr>
          <p:sp>
            <p:nvSpPr>
              <p:cNvPr id="84" name="楕円 83">
                <a:extLst>
                  <a:ext uri="{FF2B5EF4-FFF2-40B4-BE49-F238E27FC236}">
                    <a16:creationId xmlns:a16="http://schemas.microsoft.com/office/drawing/2014/main" id="{3DBC558B-567D-AB43-C903-85B0EE82BABA}"/>
                  </a:ext>
                </a:extLst>
              </p:cNvPr>
              <p:cNvSpPr/>
              <p:nvPr/>
            </p:nvSpPr>
            <p:spPr bwMode="gray">
              <a:xfrm>
                <a:off x="-1781589" y="293317"/>
                <a:ext cx="410874" cy="38717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highlight>
                    <a:srgbClr val="000000"/>
                  </a:highlight>
                </a:endParaRPr>
              </a:p>
            </p:txBody>
          </p:sp>
          <p:sp>
            <p:nvSpPr>
              <p:cNvPr id="2081" name="楕円 2080">
                <a:extLst>
                  <a:ext uri="{FF2B5EF4-FFF2-40B4-BE49-F238E27FC236}">
                    <a16:creationId xmlns:a16="http://schemas.microsoft.com/office/drawing/2014/main" id="{AD2B6309-504D-909E-D1F1-9EDAD7C2D985}"/>
                  </a:ext>
                </a:extLst>
              </p:cNvPr>
              <p:cNvSpPr/>
              <p:nvPr/>
            </p:nvSpPr>
            <p:spPr bwMode="gray">
              <a:xfrm>
                <a:off x="-1557544" y="405503"/>
                <a:ext cx="45719" cy="106404"/>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highlight>
                    <a:srgbClr val="000000"/>
                  </a:highlight>
                </a:endParaRPr>
              </a:p>
            </p:txBody>
          </p:sp>
          <p:grpSp>
            <p:nvGrpSpPr>
              <p:cNvPr id="2085" name="グループ化 2084">
                <a:extLst>
                  <a:ext uri="{FF2B5EF4-FFF2-40B4-BE49-F238E27FC236}">
                    <a16:creationId xmlns:a16="http://schemas.microsoft.com/office/drawing/2014/main" id="{948D5816-C6A4-9584-7FCB-676747863EAA}"/>
                  </a:ext>
                </a:extLst>
              </p:cNvPr>
              <p:cNvGrpSpPr/>
              <p:nvPr/>
            </p:nvGrpSpPr>
            <p:grpSpPr bwMode="gray">
              <a:xfrm rot="10800000">
                <a:off x="-1656346" y="512311"/>
                <a:ext cx="144534" cy="76761"/>
                <a:chOff x="-802430" y="59107"/>
                <a:chExt cx="321926" cy="162327"/>
              </a:xfrm>
            </p:grpSpPr>
            <p:sp>
              <p:nvSpPr>
                <p:cNvPr id="2103" name="円弧 2102">
                  <a:extLst>
                    <a:ext uri="{FF2B5EF4-FFF2-40B4-BE49-F238E27FC236}">
                      <a16:creationId xmlns:a16="http://schemas.microsoft.com/office/drawing/2014/main" id="{41199E69-958A-2866-C46F-BD1663656D30}"/>
                    </a:ext>
                  </a:extLst>
                </p:cNvPr>
                <p:cNvSpPr/>
                <p:nvPr/>
              </p:nvSpPr>
              <p:spPr bwMode="gray">
                <a:xfrm>
                  <a:off x="-802430" y="59107"/>
                  <a:ext cx="315624" cy="161472"/>
                </a:xfrm>
                <a:prstGeom prst="arc">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highlight>
                      <a:srgbClr val="000000"/>
                    </a:highlight>
                  </a:endParaRPr>
                </a:p>
              </p:txBody>
            </p:sp>
            <p:sp>
              <p:nvSpPr>
                <p:cNvPr id="2104" name="円弧 2103">
                  <a:extLst>
                    <a:ext uri="{FF2B5EF4-FFF2-40B4-BE49-F238E27FC236}">
                      <a16:creationId xmlns:a16="http://schemas.microsoft.com/office/drawing/2014/main" id="{752F6A12-1095-408A-61EB-9726873041BB}"/>
                    </a:ext>
                  </a:extLst>
                </p:cNvPr>
                <p:cNvSpPr/>
                <p:nvPr/>
              </p:nvSpPr>
              <p:spPr bwMode="gray">
                <a:xfrm flipH="1">
                  <a:off x="-796128" y="59962"/>
                  <a:ext cx="315624" cy="161472"/>
                </a:xfrm>
                <a:prstGeom prst="arc">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highlight>
                      <a:srgbClr val="000000"/>
                    </a:highlight>
                  </a:endParaRPr>
                </a:p>
              </p:txBody>
            </p:sp>
          </p:grpSp>
          <p:sp>
            <p:nvSpPr>
              <p:cNvPr id="2090" name="フリーフォーム: 図形 2089">
                <a:extLst>
                  <a:ext uri="{FF2B5EF4-FFF2-40B4-BE49-F238E27FC236}">
                    <a16:creationId xmlns:a16="http://schemas.microsoft.com/office/drawing/2014/main" id="{E34894B2-1958-A9A2-12EE-2A2CDBED8843}"/>
                  </a:ext>
                </a:extLst>
              </p:cNvPr>
              <p:cNvSpPr/>
              <p:nvPr/>
            </p:nvSpPr>
            <p:spPr bwMode="gray">
              <a:xfrm>
                <a:off x="-1655215" y="671562"/>
                <a:ext cx="142272" cy="254988"/>
              </a:xfrm>
              <a:custGeom>
                <a:avLst/>
                <a:gdLst>
                  <a:gd name="connsiteX0" fmla="*/ 36316 w 149434"/>
                  <a:gd name="connsiteY0" fmla="*/ 0 h 335357"/>
                  <a:gd name="connsiteX1" fmla="*/ 1940 w 149434"/>
                  <a:gd name="connsiteY1" fmla="*/ 281883 h 335357"/>
                  <a:gd name="connsiteX2" fmla="*/ 87880 w 149434"/>
                  <a:gd name="connsiteY2" fmla="*/ 330009 h 335357"/>
                  <a:gd name="connsiteX3" fmla="*/ 142881 w 149434"/>
                  <a:gd name="connsiteY3" fmla="*/ 209693 h 335357"/>
                  <a:gd name="connsiteX4" fmla="*/ 146319 w 149434"/>
                  <a:gd name="connsiteY4" fmla="*/ 189068 h 335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434" h="335357">
                    <a:moveTo>
                      <a:pt x="36316" y="0"/>
                    </a:moveTo>
                    <a:cubicBezTo>
                      <a:pt x="14831" y="113440"/>
                      <a:pt x="-6654" y="226881"/>
                      <a:pt x="1940" y="281883"/>
                    </a:cubicBezTo>
                    <a:cubicBezTo>
                      <a:pt x="10534" y="336885"/>
                      <a:pt x="64390" y="342041"/>
                      <a:pt x="87880" y="330009"/>
                    </a:cubicBezTo>
                    <a:cubicBezTo>
                      <a:pt x="111370" y="317977"/>
                      <a:pt x="133141" y="233183"/>
                      <a:pt x="142881" y="209693"/>
                    </a:cubicBezTo>
                    <a:cubicBezTo>
                      <a:pt x="152621" y="186203"/>
                      <a:pt x="149470" y="187635"/>
                      <a:pt x="146319" y="189068"/>
                    </a:cubicBezTo>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highlight>
                    <a:srgbClr val="000000"/>
                  </a:highlight>
                </a:endParaRPr>
              </a:p>
            </p:txBody>
          </p:sp>
          <p:sp>
            <p:nvSpPr>
              <p:cNvPr id="2091" name="フリーフォーム: 図形 2090">
                <a:extLst>
                  <a:ext uri="{FF2B5EF4-FFF2-40B4-BE49-F238E27FC236}">
                    <a16:creationId xmlns:a16="http://schemas.microsoft.com/office/drawing/2014/main" id="{B911449A-4352-5F8F-81B7-FFA90B0EA720}"/>
                  </a:ext>
                </a:extLst>
              </p:cNvPr>
              <p:cNvSpPr/>
              <p:nvPr/>
            </p:nvSpPr>
            <p:spPr bwMode="gray">
              <a:xfrm>
                <a:off x="-1514168" y="827377"/>
                <a:ext cx="238429" cy="45719"/>
              </a:xfrm>
              <a:custGeom>
                <a:avLst/>
                <a:gdLst>
                  <a:gd name="connsiteX0" fmla="*/ 0 w 358367"/>
                  <a:gd name="connsiteY0" fmla="*/ 0 h 86022"/>
                  <a:gd name="connsiteX1" fmla="*/ 209693 w 358367"/>
                  <a:gd name="connsiteY1" fmla="*/ 85939 h 86022"/>
                  <a:gd name="connsiteX2" fmla="*/ 347197 w 358367"/>
                  <a:gd name="connsiteY2" fmla="*/ 17188 h 86022"/>
                  <a:gd name="connsiteX3" fmla="*/ 340322 w 358367"/>
                  <a:gd name="connsiteY3" fmla="*/ 17188 h 86022"/>
                </a:gdLst>
                <a:ahLst/>
                <a:cxnLst>
                  <a:cxn ang="0">
                    <a:pos x="connsiteX0" y="connsiteY0"/>
                  </a:cxn>
                  <a:cxn ang="0">
                    <a:pos x="connsiteX1" y="connsiteY1"/>
                  </a:cxn>
                  <a:cxn ang="0">
                    <a:pos x="connsiteX2" y="connsiteY2"/>
                  </a:cxn>
                  <a:cxn ang="0">
                    <a:pos x="connsiteX3" y="connsiteY3"/>
                  </a:cxn>
                </a:cxnLst>
                <a:rect l="l" t="t" r="r" b="b"/>
                <a:pathLst>
                  <a:path w="358367" h="86022">
                    <a:moveTo>
                      <a:pt x="0" y="0"/>
                    </a:moveTo>
                    <a:cubicBezTo>
                      <a:pt x="75913" y="41537"/>
                      <a:pt x="151827" y="83074"/>
                      <a:pt x="209693" y="85939"/>
                    </a:cubicBezTo>
                    <a:cubicBezTo>
                      <a:pt x="267559" y="88804"/>
                      <a:pt x="347197" y="17188"/>
                      <a:pt x="347197" y="17188"/>
                    </a:cubicBezTo>
                    <a:cubicBezTo>
                      <a:pt x="368968" y="5730"/>
                      <a:pt x="354645" y="11459"/>
                      <a:pt x="340322" y="17188"/>
                    </a:cubicBezTo>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highlight>
                    <a:srgbClr val="000000"/>
                  </a:highlight>
                </a:endParaRPr>
              </a:p>
            </p:txBody>
          </p:sp>
          <p:sp>
            <p:nvSpPr>
              <p:cNvPr id="2094" name="フリーフォーム: 図形 2093">
                <a:extLst>
                  <a:ext uri="{FF2B5EF4-FFF2-40B4-BE49-F238E27FC236}">
                    <a16:creationId xmlns:a16="http://schemas.microsoft.com/office/drawing/2014/main" id="{DA260A28-9205-8937-D2F1-486F33EB008D}"/>
                  </a:ext>
                </a:extLst>
              </p:cNvPr>
              <p:cNvSpPr/>
              <p:nvPr/>
            </p:nvSpPr>
            <p:spPr bwMode="gray">
              <a:xfrm>
                <a:off x="-1424791" y="597190"/>
                <a:ext cx="327276" cy="337314"/>
              </a:xfrm>
              <a:custGeom>
                <a:avLst/>
                <a:gdLst>
                  <a:gd name="connsiteX0" fmla="*/ 142272 w 327276"/>
                  <a:gd name="connsiteY0" fmla="*/ 250962 h 353989"/>
                  <a:gd name="connsiteX1" fmla="*/ 221337 w 327276"/>
                  <a:gd name="connsiteY1" fmla="*/ 336902 h 353989"/>
                  <a:gd name="connsiteX2" fmla="*/ 310714 w 327276"/>
                  <a:gd name="connsiteY2" fmla="*/ 347215 h 353989"/>
                  <a:gd name="connsiteX3" fmla="*/ 324465 w 327276"/>
                  <a:gd name="connsiteY3" fmla="*/ 257837 h 353989"/>
                  <a:gd name="connsiteX4" fmla="*/ 276338 w 327276"/>
                  <a:gd name="connsiteY4" fmla="*/ 216586 h 353989"/>
                  <a:gd name="connsiteX5" fmla="*/ 283213 w 327276"/>
                  <a:gd name="connsiteY5" fmla="*/ 106583 h 353989"/>
                  <a:gd name="connsiteX6" fmla="*/ 235087 w 327276"/>
                  <a:gd name="connsiteY6" fmla="*/ 17206 h 353989"/>
                  <a:gd name="connsiteX7" fmla="*/ 104459 w 327276"/>
                  <a:gd name="connsiteY7" fmla="*/ 18 h 353989"/>
                  <a:gd name="connsiteX8" fmla="*/ 8206 w 327276"/>
                  <a:gd name="connsiteY8" fmla="*/ 13768 h 353989"/>
                  <a:gd name="connsiteX9" fmla="*/ 11644 w 327276"/>
                  <a:gd name="connsiteY9" fmla="*/ 6893 h 353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7276" h="353989">
                    <a:moveTo>
                      <a:pt x="142272" y="250962"/>
                    </a:moveTo>
                    <a:cubicBezTo>
                      <a:pt x="167767" y="285911"/>
                      <a:pt x="193263" y="320860"/>
                      <a:pt x="221337" y="336902"/>
                    </a:cubicBezTo>
                    <a:cubicBezTo>
                      <a:pt x="249411" y="352944"/>
                      <a:pt x="293526" y="360393"/>
                      <a:pt x="310714" y="347215"/>
                    </a:cubicBezTo>
                    <a:cubicBezTo>
                      <a:pt x="327902" y="334038"/>
                      <a:pt x="330194" y="279609"/>
                      <a:pt x="324465" y="257837"/>
                    </a:cubicBezTo>
                    <a:cubicBezTo>
                      <a:pt x="318736" y="236065"/>
                      <a:pt x="283213" y="241795"/>
                      <a:pt x="276338" y="216586"/>
                    </a:cubicBezTo>
                    <a:cubicBezTo>
                      <a:pt x="269463" y="191377"/>
                      <a:pt x="290088" y="139813"/>
                      <a:pt x="283213" y="106583"/>
                    </a:cubicBezTo>
                    <a:cubicBezTo>
                      <a:pt x="276338" y="73353"/>
                      <a:pt x="264879" y="34967"/>
                      <a:pt x="235087" y="17206"/>
                    </a:cubicBezTo>
                    <a:cubicBezTo>
                      <a:pt x="205295" y="-555"/>
                      <a:pt x="142272" y="591"/>
                      <a:pt x="104459" y="18"/>
                    </a:cubicBezTo>
                    <a:cubicBezTo>
                      <a:pt x="66646" y="-555"/>
                      <a:pt x="23675" y="12622"/>
                      <a:pt x="8206" y="13768"/>
                    </a:cubicBezTo>
                    <a:cubicBezTo>
                      <a:pt x="-7263" y="14914"/>
                      <a:pt x="2190" y="10903"/>
                      <a:pt x="11644" y="6893"/>
                    </a:cubicBezTo>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highlight>
                    <a:srgbClr val="000000"/>
                  </a:highlight>
                </a:endParaRPr>
              </a:p>
            </p:txBody>
          </p:sp>
          <p:sp>
            <p:nvSpPr>
              <p:cNvPr id="2100" name="フリーフォーム: 図形 2099">
                <a:extLst>
                  <a:ext uri="{FF2B5EF4-FFF2-40B4-BE49-F238E27FC236}">
                    <a16:creationId xmlns:a16="http://schemas.microsoft.com/office/drawing/2014/main" id="{31F6E736-1843-8201-FF57-464F316A0768}"/>
                  </a:ext>
                </a:extLst>
              </p:cNvPr>
              <p:cNvSpPr/>
              <p:nvPr/>
            </p:nvSpPr>
            <p:spPr bwMode="gray">
              <a:xfrm>
                <a:off x="-1310020" y="597721"/>
                <a:ext cx="3438" cy="244069"/>
              </a:xfrm>
              <a:custGeom>
                <a:avLst/>
                <a:gdLst>
                  <a:gd name="connsiteX0" fmla="*/ 3438 w 3438"/>
                  <a:gd name="connsiteY0" fmla="*/ 0 h 244069"/>
                  <a:gd name="connsiteX1" fmla="*/ 0 w 3438"/>
                  <a:gd name="connsiteY1" fmla="*/ 244069 h 244069"/>
                </a:gdLst>
                <a:ahLst/>
                <a:cxnLst>
                  <a:cxn ang="0">
                    <a:pos x="connsiteX0" y="connsiteY0"/>
                  </a:cxn>
                  <a:cxn ang="0">
                    <a:pos x="connsiteX1" y="connsiteY1"/>
                  </a:cxn>
                </a:cxnLst>
                <a:rect l="l" t="t" r="r" b="b"/>
                <a:pathLst>
                  <a:path w="3438" h="244069">
                    <a:moveTo>
                      <a:pt x="3438" y="0"/>
                    </a:moveTo>
                    <a:lnTo>
                      <a:pt x="0" y="244069"/>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highlight>
                    <a:srgbClr val="000000"/>
                  </a:highlight>
                </a:endParaRPr>
              </a:p>
            </p:txBody>
          </p:sp>
          <p:sp>
            <p:nvSpPr>
              <p:cNvPr id="2101" name="フリーフォーム: 図形 2100">
                <a:extLst>
                  <a:ext uri="{FF2B5EF4-FFF2-40B4-BE49-F238E27FC236}">
                    <a16:creationId xmlns:a16="http://schemas.microsoft.com/office/drawing/2014/main" id="{4A26B74E-A616-D794-610C-5296D9FF0611}"/>
                  </a:ext>
                </a:extLst>
              </p:cNvPr>
              <p:cNvSpPr/>
              <p:nvPr/>
            </p:nvSpPr>
            <p:spPr bwMode="gray">
              <a:xfrm>
                <a:off x="-1275644" y="745537"/>
                <a:ext cx="134066" cy="96253"/>
              </a:xfrm>
              <a:custGeom>
                <a:avLst/>
                <a:gdLst>
                  <a:gd name="connsiteX0" fmla="*/ 0 w 134066"/>
                  <a:gd name="connsiteY0" fmla="*/ 96253 h 96253"/>
                  <a:gd name="connsiteX1" fmla="*/ 134066 w 134066"/>
                  <a:gd name="connsiteY1" fmla="*/ 0 h 96253"/>
                </a:gdLst>
                <a:ahLst/>
                <a:cxnLst>
                  <a:cxn ang="0">
                    <a:pos x="connsiteX0" y="connsiteY0"/>
                  </a:cxn>
                  <a:cxn ang="0">
                    <a:pos x="connsiteX1" y="connsiteY1"/>
                  </a:cxn>
                </a:cxnLst>
                <a:rect l="l" t="t" r="r" b="b"/>
                <a:pathLst>
                  <a:path w="134066" h="96253">
                    <a:moveTo>
                      <a:pt x="0" y="96253"/>
                    </a:moveTo>
                    <a:lnTo>
                      <a:pt x="134066"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highlight>
                    <a:srgbClr val="000000"/>
                  </a:highlight>
                </a:endParaRPr>
              </a:p>
            </p:txBody>
          </p:sp>
          <p:sp>
            <p:nvSpPr>
              <p:cNvPr id="2102" name="楕円 2101">
                <a:extLst>
                  <a:ext uri="{FF2B5EF4-FFF2-40B4-BE49-F238E27FC236}">
                    <a16:creationId xmlns:a16="http://schemas.microsoft.com/office/drawing/2014/main" id="{F7772E37-457B-1E1A-3918-A84D99506631}"/>
                  </a:ext>
                </a:extLst>
              </p:cNvPr>
              <p:cNvSpPr/>
              <p:nvPr/>
            </p:nvSpPr>
            <p:spPr bwMode="gray">
              <a:xfrm>
                <a:off x="-1668303" y="403554"/>
                <a:ext cx="45719" cy="106405"/>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highlight>
                    <a:srgbClr val="000000"/>
                  </a:highlight>
                </a:endParaRPr>
              </a:p>
            </p:txBody>
          </p:sp>
        </p:grpSp>
      </p:grpSp>
      <p:grpSp>
        <p:nvGrpSpPr>
          <p:cNvPr id="2123" name="グループ化 2122">
            <a:extLst>
              <a:ext uri="{FF2B5EF4-FFF2-40B4-BE49-F238E27FC236}">
                <a16:creationId xmlns:a16="http://schemas.microsoft.com/office/drawing/2014/main" id="{DDC42C15-6C0B-61A7-1E2D-CF5BC5200B5A}"/>
              </a:ext>
            </a:extLst>
          </p:cNvPr>
          <p:cNvGrpSpPr/>
          <p:nvPr/>
        </p:nvGrpSpPr>
        <p:grpSpPr>
          <a:xfrm>
            <a:off x="330798" y="8865692"/>
            <a:ext cx="3507531" cy="1497350"/>
            <a:chOff x="336663" y="8869972"/>
            <a:chExt cx="3507531" cy="1497350"/>
          </a:xfrm>
        </p:grpSpPr>
        <p:sp>
          <p:nvSpPr>
            <p:cNvPr id="2106" name="四角形: 角を丸くする 2105">
              <a:extLst>
                <a:ext uri="{FF2B5EF4-FFF2-40B4-BE49-F238E27FC236}">
                  <a16:creationId xmlns:a16="http://schemas.microsoft.com/office/drawing/2014/main" id="{3625444D-CC0E-9B9C-A1F6-27575E498AAD}"/>
                </a:ext>
              </a:extLst>
            </p:cNvPr>
            <p:cNvSpPr/>
            <p:nvPr/>
          </p:nvSpPr>
          <p:spPr bwMode="gray">
            <a:xfrm>
              <a:off x="336663" y="8869972"/>
              <a:ext cx="3274044" cy="1470903"/>
            </a:xfrm>
            <a:prstGeom prst="roundRect">
              <a:avLst>
                <a:gd name="adj" fmla="val 5954"/>
              </a:avLst>
            </a:prstGeom>
            <a:solidFill>
              <a:srgbClr val="FFEFEF"/>
            </a:solidFill>
            <a:ln>
              <a:solidFill>
                <a:srgbClr val="FFA3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097" name="図 2096">
              <a:extLst>
                <a:ext uri="{FF2B5EF4-FFF2-40B4-BE49-F238E27FC236}">
                  <a16:creationId xmlns:a16="http://schemas.microsoft.com/office/drawing/2014/main" id="{80D87F57-4CAD-86E5-F99C-789264B6ED88}"/>
                </a:ext>
              </a:extLst>
            </p:cNvPr>
            <p:cNvPicPr>
              <a:picLocks noChangeAspect="1"/>
            </p:cNvPicPr>
            <p:nvPr/>
          </p:nvPicPr>
          <p:blipFill rotWithShape="1">
            <a:blip r:embed="rId12">
              <a:extLst>
                <a:ext uri="{28A0092B-C50C-407E-A947-70E740481C1C}">
                  <a14:useLocalDpi xmlns:a14="http://schemas.microsoft.com/office/drawing/2010/main" val="0"/>
                </a:ext>
              </a:extLst>
            </a:blip>
            <a:srcRect t="1940" r="5264" b="6777"/>
            <a:stretch/>
          </p:blipFill>
          <p:spPr>
            <a:xfrm>
              <a:off x="408562" y="9730133"/>
              <a:ext cx="557267" cy="536956"/>
            </a:xfrm>
            <a:prstGeom prst="rect">
              <a:avLst/>
            </a:prstGeom>
          </p:spPr>
        </p:pic>
        <p:sp>
          <p:nvSpPr>
            <p:cNvPr id="2098" name="テキスト ボックス 2097">
              <a:extLst>
                <a:ext uri="{FF2B5EF4-FFF2-40B4-BE49-F238E27FC236}">
                  <a16:creationId xmlns:a16="http://schemas.microsoft.com/office/drawing/2014/main" id="{5B2BF2D0-2F49-801B-1E4B-A4EC3F30DD32}"/>
                </a:ext>
              </a:extLst>
            </p:cNvPr>
            <p:cNvSpPr txBox="1"/>
            <p:nvPr/>
          </p:nvSpPr>
          <p:spPr>
            <a:xfrm>
              <a:off x="1037474" y="9252859"/>
              <a:ext cx="2806720" cy="793102"/>
            </a:xfrm>
            <a:prstGeom prst="rect">
              <a:avLst/>
            </a:prstGeom>
            <a:noFill/>
          </p:spPr>
          <p:txBody>
            <a:bodyPr wrap="square" rtlCol="0">
              <a:spAutoFit/>
            </a:bodyPr>
            <a:lstStyle/>
            <a:p>
              <a:pPr>
                <a:lnSpc>
                  <a:spcPts val="1100"/>
                </a:lnSpc>
              </a:pPr>
              <a:r>
                <a:rPr kumimoji="1" lang="ja-JP" altLang="en-US" sz="850" dirty="0">
                  <a:latin typeface="+mn-ea"/>
                </a:rPr>
                <a:t>登録制のお仕事ですので、朝夕の</a:t>
              </a:r>
              <a:r>
                <a:rPr kumimoji="1" lang="ja-JP" altLang="en-US" sz="850" b="1" dirty="0">
                  <a:latin typeface="+mn-ea"/>
                </a:rPr>
                <a:t>保育園送迎</a:t>
              </a:r>
              <a:r>
                <a:rPr kumimoji="1" lang="ja-JP" altLang="en-US" sz="850" dirty="0">
                  <a:latin typeface="+mn-ea"/>
                </a:rPr>
                <a:t>のみ</a:t>
              </a:r>
              <a:endParaRPr kumimoji="1" lang="en-US" altLang="ja-JP" sz="850" dirty="0">
                <a:latin typeface="+mn-ea"/>
              </a:endParaRPr>
            </a:p>
            <a:p>
              <a:pPr>
                <a:lnSpc>
                  <a:spcPts val="1100"/>
                </a:lnSpc>
              </a:pPr>
              <a:r>
                <a:rPr kumimoji="1" lang="ja-JP" altLang="en-US" sz="850" b="1" dirty="0">
                  <a:latin typeface="+mn-ea"/>
                </a:rPr>
                <a:t>午前</a:t>
              </a:r>
              <a:r>
                <a:rPr kumimoji="1" lang="ja-JP" altLang="en-US" sz="850" dirty="0">
                  <a:latin typeface="+mn-ea"/>
                </a:rPr>
                <a:t>や</a:t>
              </a:r>
              <a:r>
                <a:rPr kumimoji="1" lang="ja-JP" altLang="en-US" sz="850" b="1" dirty="0">
                  <a:latin typeface="+mn-ea"/>
                </a:rPr>
                <a:t>午後</a:t>
              </a:r>
              <a:r>
                <a:rPr kumimoji="1" lang="ja-JP" altLang="en-US" sz="850" dirty="0">
                  <a:latin typeface="+mn-ea"/>
                </a:rPr>
                <a:t>だけなどのお手伝いも大歓迎！</a:t>
              </a:r>
              <a:endParaRPr kumimoji="1" lang="en-US" altLang="ja-JP" sz="850" dirty="0">
                <a:latin typeface="+mn-ea"/>
              </a:endParaRPr>
            </a:p>
            <a:p>
              <a:pPr>
                <a:lnSpc>
                  <a:spcPts val="1100"/>
                </a:lnSpc>
              </a:pPr>
              <a:r>
                <a:rPr kumimoji="1" lang="ja-JP" altLang="en-US" sz="850" dirty="0">
                  <a:latin typeface="+mn-ea"/>
                </a:rPr>
                <a:t>今までの子育て経験を活かしたい方やあいてる時</a:t>
              </a:r>
              <a:endParaRPr kumimoji="1" lang="en-US" altLang="ja-JP" sz="850" dirty="0">
                <a:latin typeface="+mn-ea"/>
              </a:endParaRPr>
            </a:p>
            <a:p>
              <a:pPr>
                <a:lnSpc>
                  <a:spcPts val="1100"/>
                </a:lnSpc>
              </a:pPr>
              <a:r>
                <a:rPr kumimoji="1" lang="ja-JP" altLang="en-US" sz="850" dirty="0">
                  <a:latin typeface="+mn-ea"/>
                </a:rPr>
                <a:t>に少しだけ働きたい方もぜひお問合せください。</a:t>
              </a:r>
              <a:endParaRPr kumimoji="1" lang="en-US" altLang="ja-JP" sz="850" dirty="0">
                <a:latin typeface="+mn-ea"/>
              </a:endParaRPr>
            </a:p>
            <a:p>
              <a:pPr>
                <a:lnSpc>
                  <a:spcPts val="1100"/>
                </a:lnSpc>
              </a:pPr>
              <a:r>
                <a:rPr kumimoji="1" lang="ja-JP" altLang="en-US" sz="850" dirty="0">
                  <a:latin typeface="+mn-ea"/>
                </a:rPr>
                <a:t>一緒に子育て中の親子を応援しませんか？</a:t>
              </a:r>
              <a:endParaRPr kumimoji="1" lang="en-US" altLang="ja-JP" sz="850" dirty="0">
                <a:latin typeface="+mn-ea"/>
              </a:endParaRPr>
            </a:p>
          </p:txBody>
        </p:sp>
        <p:sp>
          <p:nvSpPr>
            <p:cNvPr id="2099" name="テキスト ボックス 2098">
              <a:extLst>
                <a:ext uri="{FF2B5EF4-FFF2-40B4-BE49-F238E27FC236}">
                  <a16:creationId xmlns:a16="http://schemas.microsoft.com/office/drawing/2014/main" id="{DA4CF9B5-FDBF-C67C-17E1-396ED7F2485C}"/>
                </a:ext>
              </a:extLst>
            </p:cNvPr>
            <p:cNvSpPr txBox="1"/>
            <p:nvPr/>
          </p:nvSpPr>
          <p:spPr>
            <a:xfrm>
              <a:off x="1082272" y="8891403"/>
              <a:ext cx="2646028" cy="400110"/>
            </a:xfrm>
            <a:prstGeom prst="rect">
              <a:avLst/>
            </a:prstGeom>
            <a:noFill/>
            <a:ln w="3175">
              <a:noFill/>
              <a:prstDash val="solid"/>
            </a:ln>
            <a:effectLst/>
          </p:spPr>
          <p:txBody>
            <a:bodyPr wrap="square" rtlCol="0">
              <a:spAutoFit/>
            </a:bodyPr>
            <a:lstStyle/>
            <a:p>
              <a:r>
                <a:rPr kumimoji="1" lang="ja-JP" altLang="en-US" sz="1000" b="1" dirty="0">
                  <a:latin typeface="+mn-ea"/>
                </a:rPr>
                <a:t>産前産後</a:t>
              </a:r>
              <a:r>
                <a:rPr kumimoji="1" lang="ja-JP" altLang="en-US" sz="1050" b="1" dirty="0">
                  <a:latin typeface="+mn-ea"/>
                </a:rPr>
                <a:t>支援ヘ</a:t>
              </a:r>
              <a:r>
                <a:rPr kumimoji="1" lang="en-US" altLang="ja-JP" sz="1050" b="1" dirty="0">
                  <a:latin typeface="+mn-ea"/>
                </a:rPr>
                <a:t>	</a:t>
              </a:r>
              <a:r>
                <a:rPr kumimoji="1" lang="ja-JP" altLang="en-US" sz="1050" b="1" dirty="0">
                  <a:latin typeface="+mn-ea"/>
                </a:rPr>
                <a:t>ルパー</a:t>
              </a:r>
              <a:r>
                <a:rPr kumimoji="1" lang="ja-JP" altLang="en-US" sz="700" b="1" dirty="0">
                  <a:latin typeface="+mn-ea"/>
                </a:rPr>
                <a:t>さん</a:t>
              </a:r>
              <a:r>
                <a:rPr kumimoji="1" lang="ja-JP" altLang="en-US" sz="1100" b="1" dirty="0">
                  <a:latin typeface="+mn-ea"/>
                </a:rPr>
                <a:t>大募集！！</a:t>
              </a:r>
              <a:endParaRPr kumimoji="1" lang="en-US" altLang="ja-JP" sz="1100" b="1" dirty="0">
                <a:latin typeface="+mn-ea"/>
              </a:endParaRPr>
            </a:p>
            <a:p>
              <a:r>
                <a:rPr kumimoji="1" lang="ja-JP" altLang="en-US" sz="900" b="1" dirty="0">
                  <a:latin typeface="+mn-ea"/>
                </a:rPr>
                <a:t>好きな時間に</a:t>
              </a:r>
              <a:r>
                <a:rPr kumimoji="1" lang="en-US" altLang="ja-JP" sz="900" b="1" dirty="0">
                  <a:latin typeface="+mn-ea"/>
                </a:rPr>
                <a:t>1</a:t>
              </a:r>
              <a:r>
                <a:rPr kumimoji="1" lang="ja-JP" altLang="en-US" sz="900" b="1" dirty="0">
                  <a:latin typeface="+mn-ea"/>
                </a:rPr>
                <a:t>時間からお仕事できます</a:t>
              </a:r>
              <a:endParaRPr kumimoji="1" lang="ja-JP" altLang="en-US" sz="900" dirty="0">
                <a:latin typeface="+mn-ea"/>
              </a:endParaRPr>
            </a:p>
          </p:txBody>
        </p:sp>
        <p:pic>
          <p:nvPicPr>
            <p:cNvPr id="2108" name="Picture 2">
              <a:extLst>
                <a:ext uri="{FF2B5EF4-FFF2-40B4-BE49-F238E27FC236}">
                  <a16:creationId xmlns:a16="http://schemas.microsoft.com/office/drawing/2014/main" id="{07677DDE-27C1-0ECF-364F-1A83987D77F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9205" y="8903733"/>
              <a:ext cx="700999" cy="700999"/>
            </a:xfrm>
            <a:prstGeom prst="rect">
              <a:avLst/>
            </a:prstGeom>
            <a:noFill/>
            <a:extLst>
              <a:ext uri="{909E8E84-426E-40DD-AFC4-6F175D3DCCD1}">
                <a14:hiddenFill xmlns:a14="http://schemas.microsoft.com/office/drawing/2010/main">
                  <a:solidFill>
                    <a:srgbClr val="FFFFFF"/>
                  </a:solidFill>
                </a14:hiddenFill>
              </a:ext>
            </a:extLst>
          </p:spPr>
        </p:pic>
        <p:sp>
          <p:nvSpPr>
            <p:cNvPr id="2109" name="テキスト ボックス 2108">
              <a:extLst>
                <a:ext uri="{FF2B5EF4-FFF2-40B4-BE49-F238E27FC236}">
                  <a16:creationId xmlns:a16="http://schemas.microsoft.com/office/drawing/2014/main" id="{2C49E25C-D01D-D3EF-724F-8B32E7926EB8}"/>
                </a:ext>
              </a:extLst>
            </p:cNvPr>
            <p:cNvSpPr txBox="1"/>
            <p:nvPr/>
          </p:nvSpPr>
          <p:spPr>
            <a:xfrm>
              <a:off x="965829" y="9982601"/>
              <a:ext cx="2605596" cy="384721"/>
            </a:xfrm>
            <a:prstGeom prst="rect">
              <a:avLst/>
            </a:prstGeom>
            <a:noFill/>
          </p:spPr>
          <p:txBody>
            <a:bodyPr wrap="square" rtlCol="0">
              <a:spAutoFit/>
            </a:bodyPr>
            <a:lstStyle/>
            <a:p>
              <a:r>
                <a:rPr kumimoji="1" lang="ja-JP" altLang="en-US" sz="900" b="1" dirty="0">
                  <a:effectLst/>
                  <a:latin typeface="+mn-ea"/>
                </a:rPr>
                <a:t>スタッフ募集ページをご覧の上お電話ください</a:t>
              </a:r>
              <a:endParaRPr kumimoji="1" lang="en-US" altLang="ja-JP" sz="900" b="1" dirty="0">
                <a:effectLst/>
                <a:latin typeface="+mn-ea"/>
              </a:endParaRPr>
            </a:p>
            <a:p>
              <a:r>
                <a:rPr kumimoji="1" lang="en-US" altLang="ja-JP" sz="1000" b="1" dirty="0">
                  <a:effectLst/>
                  <a:latin typeface="+mn-ea"/>
                </a:rPr>
                <a:t>03-3395-0135</a:t>
              </a:r>
              <a:r>
                <a:rPr kumimoji="1" lang="en-US" altLang="ja-JP" sz="900" b="1" dirty="0">
                  <a:effectLst/>
                  <a:latin typeface="+mn-ea"/>
                </a:rPr>
                <a:t>  </a:t>
              </a:r>
              <a:r>
                <a:rPr kumimoji="1" lang="ja-JP" altLang="en-US" sz="900" b="1" dirty="0">
                  <a:effectLst/>
                  <a:latin typeface="+mn-ea"/>
                </a:rPr>
                <a:t>こうち</a:t>
              </a:r>
              <a:endParaRPr kumimoji="1" lang="en-US" altLang="ja-JP" sz="900" b="1" dirty="0">
                <a:effectLst/>
                <a:latin typeface="+mn-ea"/>
              </a:endParaRPr>
            </a:p>
          </p:txBody>
        </p:sp>
      </p:grpSp>
      <p:sp>
        <p:nvSpPr>
          <p:cNvPr id="97" name="正方形/長方形 96">
            <a:extLst>
              <a:ext uri="{FF2B5EF4-FFF2-40B4-BE49-F238E27FC236}">
                <a16:creationId xmlns:a16="http://schemas.microsoft.com/office/drawing/2014/main" id="{CF018738-56E6-EDD6-F345-C9CB185F0BDB}"/>
              </a:ext>
            </a:extLst>
          </p:cNvPr>
          <p:cNvSpPr/>
          <p:nvPr/>
        </p:nvSpPr>
        <p:spPr>
          <a:xfrm>
            <a:off x="-2784079" y="1954345"/>
            <a:ext cx="2648102" cy="338527"/>
          </a:xfrm>
          <a:prstGeom prst="rect">
            <a:avLst/>
          </a:prstGeom>
          <a:solidFill>
            <a:schemeClr val="bg1"/>
          </a:solidFill>
          <a:ln w="6350">
            <a:solidFill>
              <a:srgbClr val="CA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latin typeface="HG丸ｺﾞｼｯｸM-PRO" panose="020F0600000000000000" pitchFamily="50" charset="-128"/>
                <a:ea typeface="HG丸ｺﾞｼｯｸM-PRO" panose="020F0600000000000000" pitchFamily="50" charset="-128"/>
              </a:rPr>
              <a:t>ひととき保育・つどいの広場</a:t>
            </a:r>
            <a:endParaRPr kumimoji="1" lang="en-US" altLang="ja-JP" sz="900" b="1"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900" b="1" dirty="0">
                <a:solidFill>
                  <a:schemeClr val="tx1"/>
                </a:solidFill>
                <a:latin typeface="HG丸ｺﾞｼｯｸM-PRO" panose="020F0600000000000000" pitchFamily="50" charset="-128"/>
                <a:ea typeface="HG丸ｺﾞｼｯｸM-PRO" panose="020F0600000000000000" pitchFamily="50" charset="-128"/>
              </a:rPr>
              <a:t>赤ちゃんカフェはお休みです</a:t>
            </a:r>
          </a:p>
        </p:txBody>
      </p:sp>
      <p:grpSp>
        <p:nvGrpSpPr>
          <p:cNvPr id="101" name="グループ化 100">
            <a:extLst>
              <a:ext uri="{FF2B5EF4-FFF2-40B4-BE49-F238E27FC236}">
                <a16:creationId xmlns:a16="http://schemas.microsoft.com/office/drawing/2014/main" id="{24FF0443-E7DC-90CF-1346-0666AF0B9B8F}"/>
              </a:ext>
            </a:extLst>
          </p:cNvPr>
          <p:cNvGrpSpPr/>
          <p:nvPr/>
        </p:nvGrpSpPr>
        <p:grpSpPr bwMode="gray">
          <a:xfrm flipH="1">
            <a:off x="-1422301" y="3343011"/>
            <a:ext cx="255998" cy="239949"/>
            <a:chOff x="-1781589" y="293317"/>
            <a:chExt cx="684074" cy="641187"/>
          </a:xfrm>
        </p:grpSpPr>
        <p:sp>
          <p:nvSpPr>
            <p:cNvPr id="105" name="正方形/長方形 104">
              <a:extLst>
                <a:ext uri="{FF2B5EF4-FFF2-40B4-BE49-F238E27FC236}">
                  <a16:creationId xmlns:a16="http://schemas.microsoft.com/office/drawing/2014/main" id="{3D1FACDF-1338-9C20-62F7-57FE02F787E8}"/>
                </a:ext>
              </a:extLst>
            </p:cNvPr>
            <p:cNvSpPr/>
            <p:nvPr/>
          </p:nvSpPr>
          <p:spPr bwMode="gray">
            <a:xfrm>
              <a:off x="-1600826" y="636924"/>
              <a:ext cx="271548" cy="190453"/>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grpSp>
          <p:nvGrpSpPr>
            <p:cNvPr id="107" name="グループ化 106">
              <a:extLst>
                <a:ext uri="{FF2B5EF4-FFF2-40B4-BE49-F238E27FC236}">
                  <a16:creationId xmlns:a16="http://schemas.microsoft.com/office/drawing/2014/main" id="{CBEE166B-5973-552F-B3A8-9DF35F9E6431}"/>
                </a:ext>
              </a:extLst>
            </p:cNvPr>
            <p:cNvGrpSpPr/>
            <p:nvPr/>
          </p:nvGrpSpPr>
          <p:grpSpPr bwMode="gray">
            <a:xfrm>
              <a:off x="-1781589" y="293317"/>
              <a:ext cx="684074" cy="641187"/>
              <a:chOff x="-1781589" y="293317"/>
              <a:chExt cx="684074" cy="641187"/>
            </a:xfrm>
          </p:grpSpPr>
          <p:sp>
            <p:nvSpPr>
              <p:cNvPr id="108" name="楕円 107">
                <a:extLst>
                  <a:ext uri="{FF2B5EF4-FFF2-40B4-BE49-F238E27FC236}">
                    <a16:creationId xmlns:a16="http://schemas.microsoft.com/office/drawing/2014/main" id="{BB85AEAD-A5B6-5B6E-AC10-075FF4B4243C}"/>
                  </a:ext>
                </a:extLst>
              </p:cNvPr>
              <p:cNvSpPr/>
              <p:nvPr/>
            </p:nvSpPr>
            <p:spPr bwMode="gray">
              <a:xfrm>
                <a:off x="-1781589" y="293317"/>
                <a:ext cx="410874" cy="38717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highlight>
                    <a:srgbClr val="000000"/>
                  </a:highlight>
                </a:endParaRPr>
              </a:p>
            </p:txBody>
          </p:sp>
          <p:sp>
            <p:nvSpPr>
              <p:cNvPr id="109" name="楕円 108">
                <a:extLst>
                  <a:ext uri="{FF2B5EF4-FFF2-40B4-BE49-F238E27FC236}">
                    <a16:creationId xmlns:a16="http://schemas.microsoft.com/office/drawing/2014/main" id="{16917530-EF80-B795-E948-6A21DCD253A1}"/>
                  </a:ext>
                </a:extLst>
              </p:cNvPr>
              <p:cNvSpPr/>
              <p:nvPr/>
            </p:nvSpPr>
            <p:spPr bwMode="gray">
              <a:xfrm>
                <a:off x="-1557544" y="405503"/>
                <a:ext cx="45719" cy="106404"/>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highlight>
                    <a:srgbClr val="000000"/>
                  </a:highlight>
                </a:endParaRPr>
              </a:p>
            </p:txBody>
          </p:sp>
          <p:grpSp>
            <p:nvGrpSpPr>
              <p:cNvPr id="110" name="グループ化 109">
                <a:extLst>
                  <a:ext uri="{FF2B5EF4-FFF2-40B4-BE49-F238E27FC236}">
                    <a16:creationId xmlns:a16="http://schemas.microsoft.com/office/drawing/2014/main" id="{07127797-F7F4-C5E5-BD6A-96429F9F2BC6}"/>
                  </a:ext>
                </a:extLst>
              </p:cNvPr>
              <p:cNvGrpSpPr/>
              <p:nvPr/>
            </p:nvGrpSpPr>
            <p:grpSpPr bwMode="gray">
              <a:xfrm rot="10800000">
                <a:off x="-1656346" y="512311"/>
                <a:ext cx="144534" cy="76761"/>
                <a:chOff x="-802430" y="59107"/>
                <a:chExt cx="321926" cy="162327"/>
              </a:xfrm>
            </p:grpSpPr>
            <p:sp>
              <p:nvSpPr>
                <p:cNvPr id="117" name="円弧 116">
                  <a:extLst>
                    <a:ext uri="{FF2B5EF4-FFF2-40B4-BE49-F238E27FC236}">
                      <a16:creationId xmlns:a16="http://schemas.microsoft.com/office/drawing/2014/main" id="{F8F8FCC2-294C-2ED2-1884-9629744626A6}"/>
                    </a:ext>
                  </a:extLst>
                </p:cNvPr>
                <p:cNvSpPr/>
                <p:nvPr/>
              </p:nvSpPr>
              <p:spPr bwMode="gray">
                <a:xfrm>
                  <a:off x="-802430" y="59107"/>
                  <a:ext cx="315624" cy="161472"/>
                </a:xfrm>
                <a:prstGeom prst="arc">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a:highlight>
                      <a:srgbClr val="000000"/>
                    </a:highlight>
                  </a:endParaRPr>
                </a:p>
              </p:txBody>
            </p:sp>
            <p:sp>
              <p:nvSpPr>
                <p:cNvPr id="118" name="円弧 117">
                  <a:extLst>
                    <a:ext uri="{FF2B5EF4-FFF2-40B4-BE49-F238E27FC236}">
                      <a16:creationId xmlns:a16="http://schemas.microsoft.com/office/drawing/2014/main" id="{2A6A3C28-4DC5-2076-8629-4C77449DE376}"/>
                    </a:ext>
                  </a:extLst>
                </p:cNvPr>
                <p:cNvSpPr/>
                <p:nvPr/>
              </p:nvSpPr>
              <p:spPr bwMode="gray">
                <a:xfrm flipH="1">
                  <a:off x="-796128" y="59962"/>
                  <a:ext cx="315624" cy="161472"/>
                </a:xfrm>
                <a:prstGeom prst="arc">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a:highlight>
                      <a:srgbClr val="000000"/>
                    </a:highlight>
                  </a:endParaRPr>
                </a:p>
              </p:txBody>
            </p:sp>
          </p:grpSp>
          <p:sp>
            <p:nvSpPr>
              <p:cNvPr id="111" name="フリーフォーム: 図形 110">
                <a:extLst>
                  <a:ext uri="{FF2B5EF4-FFF2-40B4-BE49-F238E27FC236}">
                    <a16:creationId xmlns:a16="http://schemas.microsoft.com/office/drawing/2014/main" id="{D99C043A-B831-0D23-E21E-45A59E4B3D53}"/>
                  </a:ext>
                </a:extLst>
              </p:cNvPr>
              <p:cNvSpPr/>
              <p:nvPr/>
            </p:nvSpPr>
            <p:spPr bwMode="gray">
              <a:xfrm>
                <a:off x="-1655215" y="671562"/>
                <a:ext cx="142272" cy="254988"/>
              </a:xfrm>
              <a:custGeom>
                <a:avLst/>
                <a:gdLst>
                  <a:gd name="connsiteX0" fmla="*/ 36316 w 149434"/>
                  <a:gd name="connsiteY0" fmla="*/ 0 h 335357"/>
                  <a:gd name="connsiteX1" fmla="*/ 1940 w 149434"/>
                  <a:gd name="connsiteY1" fmla="*/ 281883 h 335357"/>
                  <a:gd name="connsiteX2" fmla="*/ 87880 w 149434"/>
                  <a:gd name="connsiteY2" fmla="*/ 330009 h 335357"/>
                  <a:gd name="connsiteX3" fmla="*/ 142881 w 149434"/>
                  <a:gd name="connsiteY3" fmla="*/ 209693 h 335357"/>
                  <a:gd name="connsiteX4" fmla="*/ 146319 w 149434"/>
                  <a:gd name="connsiteY4" fmla="*/ 189068 h 335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434" h="335357">
                    <a:moveTo>
                      <a:pt x="36316" y="0"/>
                    </a:moveTo>
                    <a:cubicBezTo>
                      <a:pt x="14831" y="113440"/>
                      <a:pt x="-6654" y="226881"/>
                      <a:pt x="1940" y="281883"/>
                    </a:cubicBezTo>
                    <a:cubicBezTo>
                      <a:pt x="10534" y="336885"/>
                      <a:pt x="64390" y="342041"/>
                      <a:pt x="87880" y="330009"/>
                    </a:cubicBezTo>
                    <a:cubicBezTo>
                      <a:pt x="111370" y="317977"/>
                      <a:pt x="133141" y="233183"/>
                      <a:pt x="142881" y="209693"/>
                    </a:cubicBezTo>
                    <a:cubicBezTo>
                      <a:pt x="152621" y="186203"/>
                      <a:pt x="149470" y="187635"/>
                      <a:pt x="146319" y="189068"/>
                    </a:cubicBezTo>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highlight>
                    <a:srgbClr val="000000"/>
                  </a:highlight>
                </a:endParaRPr>
              </a:p>
            </p:txBody>
          </p:sp>
          <p:sp>
            <p:nvSpPr>
              <p:cNvPr id="112" name="フリーフォーム: 図形 111">
                <a:extLst>
                  <a:ext uri="{FF2B5EF4-FFF2-40B4-BE49-F238E27FC236}">
                    <a16:creationId xmlns:a16="http://schemas.microsoft.com/office/drawing/2014/main" id="{EF69F615-7D32-A091-E1C3-56358B73FE4A}"/>
                  </a:ext>
                </a:extLst>
              </p:cNvPr>
              <p:cNvSpPr/>
              <p:nvPr/>
            </p:nvSpPr>
            <p:spPr bwMode="gray">
              <a:xfrm>
                <a:off x="-1514168" y="827377"/>
                <a:ext cx="238429" cy="45719"/>
              </a:xfrm>
              <a:custGeom>
                <a:avLst/>
                <a:gdLst>
                  <a:gd name="connsiteX0" fmla="*/ 0 w 358367"/>
                  <a:gd name="connsiteY0" fmla="*/ 0 h 86022"/>
                  <a:gd name="connsiteX1" fmla="*/ 209693 w 358367"/>
                  <a:gd name="connsiteY1" fmla="*/ 85939 h 86022"/>
                  <a:gd name="connsiteX2" fmla="*/ 347197 w 358367"/>
                  <a:gd name="connsiteY2" fmla="*/ 17188 h 86022"/>
                  <a:gd name="connsiteX3" fmla="*/ 340322 w 358367"/>
                  <a:gd name="connsiteY3" fmla="*/ 17188 h 86022"/>
                </a:gdLst>
                <a:ahLst/>
                <a:cxnLst>
                  <a:cxn ang="0">
                    <a:pos x="connsiteX0" y="connsiteY0"/>
                  </a:cxn>
                  <a:cxn ang="0">
                    <a:pos x="connsiteX1" y="connsiteY1"/>
                  </a:cxn>
                  <a:cxn ang="0">
                    <a:pos x="connsiteX2" y="connsiteY2"/>
                  </a:cxn>
                  <a:cxn ang="0">
                    <a:pos x="connsiteX3" y="connsiteY3"/>
                  </a:cxn>
                </a:cxnLst>
                <a:rect l="l" t="t" r="r" b="b"/>
                <a:pathLst>
                  <a:path w="358367" h="86022">
                    <a:moveTo>
                      <a:pt x="0" y="0"/>
                    </a:moveTo>
                    <a:cubicBezTo>
                      <a:pt x="75913" y="41537"/>
                      <a:pt x="151827" y="83074"/>
                      <a:pt x="209693" y="85939"/>
                    </a:cubicBezTo>
                    <a:cubicBezTo>
                      <a:pt x="267559" y="88804"/>
                      <a:pt x="347197" y="17188"/>
                      <a:pt x="347197" y="17188"/>
                    </a:cubicBezTo>
                    <a:cubicBezTo>
                      <a:pt x="368968" y="5730"/>
                      <a:pt x="354645" y="11459"/>
                      <a:pt x="340322" y="17188"/>
                    </a:cubicBezTo>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highlight>
                    <a:srgbClr val="000000"/>
                  </a:highlight>
                </a:endParaRPr>
              </a:p>
            </p:txBody>
          </p:sp>
          <p:sp>
            <p:nvSpPr>
              <p:cNvPr id="113" name="フリーフォーム: 図形 112">
                <a:extLst>
                  <a:ext uri="{FF2B5EF4-FFF2-40B4-BE49-F238E27FC236}">
                    <a16:creationId xmlns:a16="http://schemas.microsoft.com/office/drawing/2014/main" id="{7A9BFA35-2444-022D-D30D-037BC3702B18}"/>
                  </a:ext>
                </a:extLst>
              </p:cNvPr>
              <p:cNvSpPr/>
              <p:nvPr/>
            </p:nvSpPr>
            <p:spPr bwMode="gray">
              <a:xfrm>
                <a:off x="-1424791" y="597190"/>
                <a:ext cx="327276" cy="337314"/>
              </a:xfrm>
              <a:custGeom>
                <a:avLst/>
                <a:gdLst>
                  <a:gd name="connsiteX0" fmla="*/ 142272 w 327276"/>
                  <a:gd name="connsiteY0" fmla="*/ 250962 h 353989"/>
                  <a:gd name="connsiteX1" fmla="*/ 221337 w 327276"/>
                  <a:gd name="connsiteY1" fmla="*/ 336902 h 353989"/>
                  <a:gd name="connsiteX2" fmla="*/ 310714 w 327276"/>
                  <a:gd name="connsiteY2" fmla="*/ 347215 h 353989"/>
                  <a:gd name="connsiteX3" fmla="*/ 324465 w 327276"/>
                  <a:gd name="connsiteY3" fmla="*/ 257837 h 353989"/>
                  <a:gd name="connsiteX4" fmla="*/ 276338 w 327276"/>
                  <a:gd name="connsiteY4" fmla="*/ 216586 h 353989"/>
                  <a:gd name="connsiteX5" fmla="*/ 283213 w 327276"/>
                  <a:gd name="connsiteY5" fmla="*/ 106583 h 353989"/>
                  <a:gd name="connsiteX6" fmla="*/ 235087 w 327276"/>
                  <a:gd name="connsiteY6" fmla="*/ 17206 h 353989"/>
                  <a:gd name="connsiteX7" fmla="*/ 104459 w 327276"/>
                  <a:gd name="connsiteY7" fmla="*/ 18 h 353989"/>
                  <a:gd name="connsiteX8" fmla="*/ 8206 w 327276"/>
                  <a:gd name="connsiteY8" fmla="*/ 13768 h 353989"/>
                  <a:gd name="connsiteX9" fmla="*/ 11644 w 327276"/>
                  <a:gd name="connsiteY9" fmla="*/ 6893 h 353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7276" h="353989">
                    <a:moveTo>
                      <a:pt x="142272" y="250962"/>
                    </a:moveTo>
                    <a:cubicBezTo>
                      <a:pt x="167767" y="285911"/>
                      <a:pt x="193263" y="320860"/>
                      <a:pt x="221337" y="336902"/>
                    </a:cubicBezTo>
                    <a:cubicBezTo>
                      <a:pt x="249411" y="352944"/>
                      <a:pt x="293526" y="360393"/>
                      <a:pt x="310714" y="347215"/>
                    </a:cubicBezTo>
                    <a:cubicBezTo>
                      <a:pt x="327902" y="334038"/>
                      <a:pt x="330194" y="279609"/>
                      <a:pt x="324465" y="257837"/>
                    </a:cubicBezTo>
                    <a:cubicBezTo>
                      <a:pt x="318736" y="236065"/>
                      <a:pt x="283213" y="241795"/>
                      <a:pt x="276338" y="216586"/>
                    </a:cubicBezTo>
                    <a:cubicBezTo>
                      <a:pt x="269463" y="191377"/>
                      <a:pt x="290088" y="139813"/>
                      <a:pt x="283213" y="106583"/>
                    </a:cubicBezTo>
                    <a:cubicBezTo>
                      <a:pt x="276338" y="73353"/>
                      <a:pt x="264879" y="34967"/>
                      <a:pt x="235087" y="17206"/>
                    </a:cubicBezTo>
                    <a:cubicBezTo>
                      <a:pt x="205295" y="-555"/>
                      <a:pt x="142272" y="591"/>
                      <a:pt x="104459" y="18"/>
                    </a:cubicBezTo>
                    <a:cubicBezTo>
                      <a:pt x="66646" y="-555"/>
                      <a:pt x="23675" y="12622"/>
                      <a:pt x="8206" y="13768"/>
                    </a:cubicBezTo>
                    <a:cubicBezTo>
                      <a:pt x="-7263" y="14914"/>
                      <a:pt x="2190" y="10903"/>
                      <a:pt x="11644" y="6893"/>
                    </a:cubicBezTo>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highlight>
                    <a:srgbClr val="000000"/>
                  </a:highlight>
                </a:endParaRPr>
              </a:p>
            </p:txBody>
          </p:sp>
          <p:sp>
            <p:nvSpPr>
              <p:cNvPr id="114" name="フリーフォーム: 図形 113">
                <a:extLst>
                  <a:ext uri="{FF2B5EF4-FFF2-40B4-BE49-F238E27FC236}">
                    <a16:creationId xmlns:a16="http://schemas.microsoft.com/office/drawing/2014/main" id="{97D3621F-284F-B148-EE42-60E342908F09}"/>
                  </a:ext>
                </a:extLst>
              </p:cNvPr>
              <p:cNvSpPr/>
              <p:nvPr/>
            </p:nvSpPr>
            <p:spPr bwMode="gray">
              <a:xfrm>
                <a:off x="-1310020" y="597721"/>
                <a:ext cx="3438" cy="244069"/>
              </a:xfrm>
              <a:custGeom>
                <a:avLst/>
                <a:gdLst>
                  <a:gd name="connsiteX0" fmla="*/ 3438 w 3438"/>
                  <a:gd name="connsiteY0" fmla="*/ 0 h 244069"/>
                  <a:gd name="connsiteX1" fmla="*/ 0 w 3438"/>
                  <a:gd name="connsiteY1" fmla="*/ 244069 h 244069"/>
                </a:gdLst>
                <a:ahLst/>
                <a:cxnLst>
                  <a:cxn ang="0">
                    <a:pos x="connsiteX0" y="connsiteY0"/>
                  </a:cxn>
                  <a:cxn ang="0">
                    <a:pos x="connsiteX1" y="connsiteY1"/>
                  </a:cxn>
                </a:cxnLst>
                <a:rect l="l" t="t" r="r" b="b"/>
                <a:pathLst>
                  <a:path w="3438" h="244069">
                    <a:moveTo>
                      <a:pt x="3438" y="0"/>
                    </a:moveTo>
                    <a:lnTo>
                      <a:pt x="0" y="244069"/>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highlight>
                    <a:srgbClr val="000000"/>
                  </a:highlight>
                </a:endParaRPr>
              </a:p>
            </p:txBody>
          </p:sp>
          <p:sp>
            <p:nvSpPr>
              <p:cNvPr id="115" name="フリーフォーム: 図形 114">
                <a:extLst>
                  <a:ext uri="{FF2B5EF4-FFF2-40B4-BE49-F238E27FC236}">
                    <a16:creationId xmlns:a16="http://schemas.microsoft.com/office/drawing/2014/main" id="{9F79F2C3-11DA-CFA2-1961-CE5FD1F30B4C}"/>
                  </a:ext>
                </a:extLst>
              </p:cNvPr>
              <p:cNvSpPr/>
              <p:nvPr/>
            </p:nvSpPr>
            <p:spPr bwMode="gray">
              <a:xfrm>
                <a:off x="-1275644" y="745537"/>
                <a:ext cx="134066" cy="96253"/>
              </a:xfrm>
              <a:custGeom>
                <a:avLst/>
                <a:gdLst>
                  <a:gd name="connsiteX0" fmla="*/ 0 w 134066"/>
                  <a:gd name="connsiteY0" fmla="*/ 96253 h 96253"/>
                  <a:gd name="connsiteX1" fmla="*/ 134066 w 134066"/>
                  <a:gd name="connsiteY1" fmla="*/ 0 h 96253"/>
                </a:gdLst>
                <a:ahLst/>
                <a:cxnLst>
                  <a:cxn ang="0">
                    <a:pos x="connsiteX0" y="connsiteY0"/>
                  </a:cxn>
                  <a:cxn ang="0">
                    <a:pos x="connsiteX1" y="connsiteY1"/>
                  </a:cxn>
                </a:cxnLst>
                <a:rect l="l" t="t" r="r" b="b"/>
                <a:pathLst>
                  <a:path w="134066" h="96253">
                    <a:moveTo>
                      <a:pt x="0" y="96253"/>
                    </a:moveTo>
                    <a:lnTo>
                      <a:pt x="134066"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highlight>
                    <a:srgbClr val="000000"/>
                  </a:highlight>
                </a:endParaRPr>
              </a:p>
            </p:txBody>
          </p:sp>
          <p:sp>
            <p:nvSpPr>
              <p:cNvPr id="116" name="楕円 115">
                <a:extLst>
                  <a:ext uri="{FF2B5EF4-FFF2-40B4-BE49-F238E27FC236}">
                    <a16:creationId xmlns:a16="http://schemas.microsoft.com/office/drawing/2014/main" id="{322AC234-C382-66CC-D31A-59BEC47932CE}"/>
                  </a:ext>
                </a:extLst>
              </p:cNvPr>
              <p:cNvSpPr/>
              <p:nvPr/>
            </p:nvSpPr>
            <p:spPr bwMode="gray">
              <a:xfrm>
                <a:off x="-1668303" y="410178"/>
                <a:ext cx="45719" cy="106404"/>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highlight>
                    <a:srgbClr val="000000"/>
                  </a:highlight>
                </a:endParaRPr>
              </a:p>
            </p:txBody>
          </p:sp>
        </p:grpSp>
      </p:grpSp>
      <p:sp>
        <p:nvSpPr>
          <p:cNvPr id="119" name="正方形/長方形 118">
            <a:extLst>
              <a:ext uri="{FF2B5EF4-FFF2-40B4-BE49-F238E27FC236}">
                <a16:creationId xmlns:a16="http://schemas.microsoft.com/office/drawing/2014/main" id="{2806D99B-6B9B-AB71-60AD-3A1D87AF775E}"/>
              </a:ext>
            </a:extLst>
          </p:cNvPr>
          <p:cNvSpPr/>
          <p:nvPr/>
        </p:nvSpPr>
        <p:spPr bwMode="gray">
          <a:xfrm>
            <a:off x="-1210868" y="3761826"/>
            <a:ext cx="486167" cy="28507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rgbClr val="B40000"/>
                </a:solidFill>
                <a:latin typeface="HG丸ｺﾞｼｯｸM-PRO" panose="020F0600000000000000" pitchFamily="50" charset="-128"/>
                <a:ea typeface="HG丸ｺﾞｼｯｸM-PRO" panose="020F0600000000000000" pitchFamily="50" charset="-128"/>
              </a:rPr>
              <a:t>休日</a:t>
            </a:r>
            <a:endParaRPr kumimoji="1" lang="ja-JP" altLang="en-US" sz="1000" b="1" dirty="0">
              <a:solidFill>
                <a:srgbClr val="B40000"/>
              </a:solidFill>
              <a:latin typeface="HG丸ｺﾞｼｯｸM-PRO" panose="020F0600000000000000" pitchFamily="50" charset="-128"/>
              <a:ea typeface="HG丸ｺﾞｼｯｸM-PRO" panose="020F0600000000000000" pitchFamily="50" charset="-128"/>
            </a:endParaRPr>
          </a:p>
        </p:txBody>
      </p:sp>
      <p:sp>
        <p:nvSpPr>
          <p:cNvPr id="121" name="正方形/長方形 120">
            <a:extLst>
              <a:ext uri="{FF2B5EF4-FFF2-40B4-BE49-F238E27FC236}">
                <a16:creationId xmlns:a16="http://schemas.microsoft.com/office/drawing/2014/main" id="{5D742A5A-7AAF-4961-C36D-B683D050CC82}"/>
              </a:ext>
            </a:extLst>
          </p:cNvPr>
          <p:cNvSpPr/>
          <p:nvPr/>
        </p:nvSpPr>
        <p:spPr bwMode="gray">
          <a:xfrm>
            <a:off x="991984" y="3289705"/>
            <a:ext cx="648000" cy="118262"/>
          </a:xfrm>
          <a:prstGeom prst="rect">
            <a:avLst/>
          </a:prstGeom>
          <a:solidFill>
            <a:srgbClr val="CAE4C2"/>
          </a:solidFill>
          <a:ln w="1905">
            <a:solidFill>
              <a:srgbClr val="8272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500" dirty="0">
                <a:solidFill>
                  <a:schemeClr val="tx1"/>
                </a:solidFill>
                <a:latin typeface="HG丸ｺﾞｼｯｸM-PRO" panose="020F0600000000000000" pitchFamily="50" charset="-128"/>
                <a:ea typeface="HG丸ｺﾞｼｯｸM-PRO" panose="020F0600000000000000" pitchFamily="50" charset="-128"/>
              </a:rPr>
              <a:t>9:00</a:t>
            </a:r>
            <a:r>
              <a:rPr kumimoji="1" lang="ja-JP" altLang="en-US" sz="50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500" dirty="0">
                <a:solidFill>
                  <a:schemeClr val="tx1"/>
                </a:solidFill>
                <a:latin typeface="HG丸ｺﾞｼｯｸM-PRO" panose="020F0600000000000000" pitchFamily="50" charset="-128"/>
                <a:ea typeface="HG丸ｺﾞｼｯｸM-PRO" panose="020F0600000000000000" pitchFamily="50" charset="-128"/>
              </a:rPr>
              <a:t>17:00</a:t>
            </a:r>
            <a:endParaRPr kumimoji="1" lang="ja-JP" altLang="en-US" sz="5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22" name="正方形/長方形 121">
            <a:extLst>
              <a:ext uri="{FF2B5EF4-FFF2-40B4-BE49-F238E27FC236}">
                <a16:creationId xmlns:a16="http://schemas.microsoft.com/office/drawing/2014/main" id="{AB8F95AE-F83C-A1F1-F92E-0A79A2B65362}"/>
              </a:ext>
            </a:extLst>
          </p:cNvPr>
          <p:cNvSpPr/>
          <p:nvPr/>
        </p:nvSpPr>
        <p:spPr bwMode="gray">
          <a:xfrm>
            <a:off x="991984" y="3430525"/>
            <a:ext cx="648000" cy="98209"/>
          </a:xfrm>
          <a:prstGeom prst="rect">
            <a:avLst/>
          </a:prstGeom>
          <a:solidFill>
            <a:srgbClr val="F8D9E7"/>
          </a:solidFill>
          <a:ln w="1905">
            <a:solidFill>
              <a:srgbClr val="8272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500" dirty="0">
                <a:solidFill>
                  <a:schemeClr val="tx1"/>
                </a:solidFill>
                <a:latin typeface="HG丸ｺﾞｼｯｸM-PRO" panose="020F0600000000000000" pitchFamily="50" charset="-128"/>
                <a:ea typeface="HG丸ｺﾞｼｯｸM-PRO" panose="020F0600000000000000" pitchFamily="50" charset="-128"/>
              </a:rPr>
              <a:t>10:00</a:t>
            </a:r>
            <a:r>
              <a:rPr kumimoji="1" lang="ja-JP" altLang="en-US" sz="40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500" dirty="0">
                <a:solidFill>
                  <a:schemeClr val="tx1"/>
                </a:solidFill>
                <a:latin typeface="HG丸ｺﾞｼｯｸM-PRO" panose="020F0600000000000000" pitchFamily="50" charset="-128"/>
                <a:ea typeface="HG丸ｺﾞｼｯｸM-PRO" panose="020F0600000000000000" pitchFamily="50" charset="-128"/>
              </a:rPr>
              <a:t>15:00</a:t>
            </a:r>
            <a:endParaRPr kumimoji="1" lang="ja-JP" altLang="en-US" sz="5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25" name="正方形/長方形 124">
            <a:extLst>
              <a:ext uri="{FF2B5EF4-FFF2-40B4-BE49-F238E27FC236}">
                <a16:creationId xmlns:a16="http://schemas.microsoft.com/office/drawing/2014/main" id="{49ADD9B9-AF27-E1D8-0DA5-1C53452DD4EE}"/>
              </a:ext>
            </a:extLst>
          </p:cNvPr>
          <p:cNvSpPr/>
          <p:nvPr/>
        </p:nvSpPr>
        <p:spPr>
          <a:xfrm>
            <a:off x="1715445" y="6979437"/>
            <a:ext cx="540000" cy="1800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700" b="1" dirty="0">
                <a:solidFill>
                  <a:schemeClr val="tx1"/>
                </a:solidFill>
                <a:latin typeface="HG丸ｺﾞｼｯｸM-PRO" panose="020F0600000000000000" pitchFamily="50" charset="-128"/>
                <a:ea typeface="HG丸ｺﾞｼｯｸM-PRO" panose="020F0600000000000000" pitchFamily="50" charset="-128"/>
              </a:rPr>
              <a:t>赤カフェ</a:t>
            </a:r>
          </a:p>
        </p:txBody>
      </p:sp>
      <p:sp>
        <p:nvSpPr>
          <p:cNvPr id="2132" name="正方形/長方形 2131">
            <a:extLst>
              <a:ext uri="{FF2B5EF4-FFF2-40B4-BE49-F238E27FC236}">
                <a16:creationId xmlns:a16="http://schemas.microsoft.com/office/drawing/2014/main" id="{463FCCA1-C8CB-EEF7-F5B7-D55E63DBA72B}"/>
              </a:ext>
            </a:extLst>
          </p:cNvPr>
          <p:cNvSpPr/>
          <p:nvPr/>
        </p:nvSpPr>
        <p:spPr bwMode="gray">
          <a:xfrm>
            <a:off x="160924" y="5621268"/>
            <a:ext cx="1633420" cy="25787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effectLst>
                  <a:glow rad="88900">
                    <a:schemeClr val="bg1"/>
                  </a:glow>
                </a:effectLst>
                <a:latin typeface="07やさしさゴシックボールド" panose="02000600000000000000" pitchFamily="2" charset="-128"/>
                <a:ea typeface="07やさしさゴシックボールド" panose="02000600000000000000" pitchFamily="2" charset="-128"/>
              </a:rPr>
              <a:t>ひろば無料週間</a:t>
            </a:r>
            <a:r>
              <a:rPr kumimoji="1" lang="en-US" altLang="ja-JP" sz="800" dirty="0">
                <a:solidFill>
                  <a:schemeClr val="tx1"/>
                </a:solidFill>
                <a:effectLst>
                  <a:glow rad="88900">
                    <a:schemeClr val="bg1"/>
                  </a:glow>
                </a:effectLst>
                <a:latin typeface="07やさしさゴシックボールド" panose="02000600000000000000" pitchFamily="2" charset="-128"/>
                <a:ea typeface="07やさしさゴシックボールド" panose="02000600000000000000" pitchFamily="2" charset="-128"/>
              </a:rPr>
              <a:t>23(</a:t>
            </a:r>
            <a:r>
              <a:rPr kumimoji="1" lang="ja-JP" altLang="en-US" sz="800" dirty="0">
                <a:solidFill>
                  <a:schemeClr val="tx1"/>
                </a:solidFill>
                <a:effectLst>
                  <a:glow rad="88900">
                    <a:schemeClr val="bg1"/>
                  </a:glow>
                </a:effectLst>
                <a:latin typeface="07やさしさゴシックボールド" panose="02000600000000000000" pitchFamily="2" charset="-128"/>
                <a:ea typeface="07やさしさゴシックボールド" panose="02000600000000000000" pitchFamily="2" charset="-128"/>
              </a:rPr>
              <a:t>土</a:t>
            </a:r>
            <a:r>
              <a:rPr kumimoji="1" lang="en-US" altLang="ja-JP" sz="800" dirty="0">
                <a:solidFill>
                  <a:schemeClr val="tx1"/>
                </a:solidFill>
                <a:effectLst>
                  <a:glow rad="88900">
                    <a:schemeClr val="bg1"/>
                  </a:glow>
                </a:effectLst>
                <a:latin typeface="07やさしさゴシックボールド" panose="02000600000000000000" pitchFamily="2" charset="-128"/>
                <a:ea typeface="07やさしさゴシックボールド" panose="02000600000000000000" pitchFamily="2" charset="-128"/>
              </a:rPr>
              <a:t>)</a:t>
            </a:r>
            <a:r>
              <a:rPr kumimoji="1" lang="ja-JP" altLang="en-US" sz="800" dirty="0">
                <a:solidFill>
                  <a:schemeClr val="tx1"/>
                </a:solidFill>
                <a:effectLst>
                  <a:glow rad="88900">
                    <a:schemeClr val="bg1"/>
                  </a:glow>
                </a:effectLst>
                <a:latin typeface="07やさしさゴシックボールド" panose="02000600000000000000" pitchFamily="2" charset="-128"/>
                <a:ea typeface="07やさしさゴシックボールド" panose="02000600000000000000" pitchFamily="2" charset="-128"/>
              </a:rPr>
              <a:t>まで▶</a:t>
            </a:r>
          </a:p>
        </p:txBody>
      </p:sp>
      <p:grpSp>
        <p:nvGrpSpPr>
          <p:cNvPr id="1027" name="グループ化 1026">
            <a:extLst>
              <a:ext uri="{FF2B5EF4-FFF2-40B4-BE49-F238E27FC236}">
                <a16:creationId xmlns:a16="http://schemas.microsoft.com/office/drawing/2014/main" id="{A978CCBA-88F9-AB79-A923-F7C969F61FF2}"/>
              </a:ext>
            </a:extLst>
          </p:cNvPr>
          <p:cNvGrpSpPr/>
          <p:nvPr/>
        </p:nvGrpSpPr>
        <p:grpSpPr>
          <a:xfrm>
            <a:off x="8503970" y="2829615"/>
            <a:ext cx="890517" cy="564865"/>
            <a:chOff x="4763830" y="3777601"/>
            <a:chExt cx="766825" cy="564865"/>
          </a:xfrm>
        </p:grpSpPr>
        <p:pic>
          <p:nvPicPr>
            <p:cNvPr id="1025" name="Picture 4" descr="白いTシャツのイラスト | かわいいフリー素材集 いらすとや">
              <a:extLst>
                <a:ext uri="{FF2B5EF4-FFF2-40B4-BE49-F238E27FC236}">
                  <a16:creationId xmlns:a16="http://schemas.microsoft.com/office/drawing/2014/main" id="{B7B418AE-DC93-77FF-E84F-80B4272E2F5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152590">
              <a:off x="4816604" y="3777601"/>
              <a:ext cx="672457" cy="564865"/>
            </a:xfrm>
            <a:prstGeom prst="rect">
              <a:avLst/>
            </a:prstGeom>
            <a:noFill/>
            <a:extLst>
              <a:ext uri="{909E8E84-426E-40DD-AFC4-6F175D3DCCD1}">
                <a14:hiddenFill xmlns:a14="http://schemas.microsoft.com/office/drawing/2010/main">
                  <a:solidFill>
                    <a:srgbClr val="FFFFFF"/>
                  </a:solidFill>
                </a14:hiddenFill>
              </a:ext>
            </a:extLst>
          </p:spPr>
        </p:pic>
        <p:sp>
          <p:nvSpPr>
            <p:cNvPr id="2065" name="正方形/長方形 2064">
              <a:extLst>
                <a:ext uri="{FF2B5EF4-FFF2-40B4-BE49-F238E27FC236}">
                  <a16:creationId xmlns:a16="http://schemas.microsoft.com/office/drawing/2014/main" id="{DE1896DE-C655-9EDC-A168-441A77E08FD0}"/>
                </a:ext>
              </a:extLst>
            </p:cNvPr>
            <p:cNvSpPr/>
            <p:nvPr/>
          </p:nvSpPr>
          <p:spPr>
            <a:xfrm>
              <a:off x="4763830" y="3832546"/>
              <a:ext cx="766825" cy="48910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00"/>
                </a:lnSpc>
              </a:pPr>
              <a:r>
                <a:rPr kumimoji="1" lang="ja-JP" altLang="en-US" sz="900" b="1" spc="-150" dirty="0">
                  <a:solidFill>
                    <a:schemeClr val="tx1"/>
                  </a:solidFill>
                  <a:effectLst>
                    <a:glow rad="101600">
                      <a:schemeClr val="bg1">
                        <a:alpha val="60000"/>
                      </a:schemeClr>
                    </a:glow>
                  </a:effectLst>
                  <a:latin typeface="07やさしさゴシックボールド" panose="02000600000000000000" pitchFamily="2" charset="-128"/>
                  <a:ea typeface="07やさしさゴシックボールド" panose="02000600000000000000" pitchFamily="2" charset="-128"/>
                </a:rPr>
                <a:t>フリー</a:t>
              </a:r>
              <a:endParaRPr kumimoji="1" lang="en-US" altLang="ja-JP" sz="900" b="1" spc="-150" dirty="0">
                <a:solidFill>
                  <a:schemeClr val="tx1"/>
                </a:solidFill>
                <a:effectLst>
                  <a:glow rad="101600">
                    <a:schemeClr val="bg1">
                      <a:alpha val="60000"/>
                    </a:schemeClr>
                  </a:glow>
                </a:effectLst>
                <a:latin typeface="07やさしさゴシックボールド" panose="02000600000000000000" pitchFamily="2" charset="-128"/>
                <a:ea typeface="07やさしさゴシックボールド" panose="02000600000000000000" pitchFamily="2" charset="-128"/>
              </a:endParaRPr>
            </a:p>
            <a:p>
              <a:pPr algn="ctr">
                <a:lnSpc>
                  <a:spcPts val="1100"/>
                </a:lnSpc>
              </a:pPr>
              <a:r>
                <a:rPr kumimoji="1" lang="ja-JP" altLang="en-US" sz="900" b="1" spc="-150" dirty="0">
                  <a:solidFill>
                    <a:schemeClr val="tx1"/>
                  </a:solidFill>
                  <a:effectLst>
                    <a:glow rad="101600">
                      <a:schemeClr val="bg1">
                        <a:alpha val="60000"/>
                      </a:schemeClr>
                    </a:glow>
                  </a:effectLst>
                  <a:latin typeface="07やさしさゴシックボールド" panose="02000600000000000000" pitchFamily="2" charset="-128"/>
                  <a:ea typeface="07やさしさゴシックボールド" panose="02000600000000000000" pitchFamily="2" charset="-128"/>
                </a:rPr>
                <a:t>マーケット</a:t>
              </a:r>
              <a:endParaRPr kumimoji="1" lang="ja-JP" altLang="en-US" sz="700" b="1" spc="-150" dirty="0">
                <a:solidFill>
                  <a:schemeClr val="tx1"/>
                </a:solidFill>
                <a:effectLst>
                  <a:glow rad="101600">
                    <a:schemeClr val="bg1">
                      <a:alpha val="60000"/>
                    </a:schemeClr>
                  </a:glow>
                </a:effectLst>
                <a:latin typeface="07やさしさゴシックボールド" panose="02000600000000000000" pitchFamily="2" charset="-128"/>
                <a:ea typeface="07やさしさゴシックボールド" panose="02000600000000000000" pitchFamily="2" charset="-128"/>
              </a:endParaRPr>
            </a:p>
          </p:txBody>
        </p:sp>
      </p:grpSp>
      <p:sp>
        <p:nvSpPr>
          <p:cNvPr id="2110" name="四角形: 角を丸くする 2109">
            <a:extLst>
              <a:ext uri="{FF2B5EF4-FFF2-40B4-BE49-F238E27FC236}">
                <a16:creationId xmlns:a16="http://schemas.microsoft.com/office/drawing/2014/main" id="{807254A0-1D6C-1095-2998-92F70F51016B}"/>
              </a:ext>
            </a:extLst>
          </p:cNvPr>
          <p:cNvSpPr/>
          <p:nvPr/>
        </p:nvSpPr>
        <p:spPr bwMode="gray">
          <a:xfrm>
            <a:off x="-2726469" y="5570027"/>
            <a:ext cx="1587393" cy="1470903"/>
          </a:xfrm>
          <a:prstGeom prst="roundRect">
            <a:avLst>
              <a:gd name="adj" fmla="val 5954"/>
            </a:avLst>
          </a:prstGeom>
          <a:solidFill>
            <a:srgbClr val="ECF5E7"/>
          </a:solidFill>
          <a:ln>
            <a:solidFill>
              <a:srgbClr val="75B4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54" name="図 1053">
            <a:extLst>
              <a:ext uri="{FF2B5EF4-FFF2-40B4-BE49-F238E27FC236}">
                <a16:creationId xmlns:a16="http://schemas.microsoft.com/office/drawing/2014/main" id="{D487BE04-ACE4-7928-14EE-C2D218DF0FCF}"/>
              </a:ext>
            </a:extLst>
          </p:cNvPr>
          <p:cNvPicPr>
            <a:picLocks noChangeAspect="1"/>
          </p:cNvPicPr>
          <p:nvPr/>
        </p:nvPicPr>
        <p:blipFill>
          <a:blip r:embed="rId15"/>
          <a:stretch>
            <a:fillRect/>
          </a:stretch>
        </p:blipFill>
        <p:spPr>
          <a:xfrm>
            <a:off x="-913393" y="7359067"/>
            <a:ext cx="512833" cy="512833"/>
          </a:xfrm>
          <a:prstGeom prst="rect">
            <a:avLst/>
          </a:prstGeom>
        </p:spPr>
      </p:pic>
      <p:pic>
        <p:nvPicPr>
          <p:cNvPr id="1055" name="図 1054">
            <a:extLst>
              <a:ext uri="{FF2B5EF4-FFF2-40B4-BE49-F238E27FC236}">
                <a16:creationId xmlns:a16="http://schemas.microsoft.com/office/drawing/2014/main" id="{2E5E591F-E5B4-8F67-9B14-235B4EE4ABC8}"/>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604670" y="6591372"/>
            <a:ext cx="409063" cy="409063"/>
          </a:xfrm>
          <a:prstGeom prst="rect">
            <a:avLst/>
          </a:prstGeom>
        </p:spPr>
      </p:pic>
      <p:sp>
        <p:nvSpPr>
          <p:cNvPr id="2231" name="テキスト ボックス 2230">
            <a:extLst>
              <a:ext uri="{FF2B5EF4-FFF2-40B4-BE49-F238E27FC236}">
                <a16:creationId xmlns:a16="http://schemas.microsoft.com/office/drawing/2014/main" id="{5E8C61C4-9B52-2653-9603-A175BE716AED}"/>
              </a:ext>
            </a:extLst>
          </p:cNvPr>
          <p:cNvSpPr txBox="1"/>
          <p:nvPr/>
        </p:nvSpPr>
        <p:spPr>
          <a:xfrm>
            <a:off x="-2688494" y="6594918"/>
            <a:ext cx="1171403" cy="415498"/>
          </a:xfrm>
          <a:prstGeom prst="rect">
            <a:avLst/>
          </a:prstGeom>
          <a:noFill/>
        </p:spPr>
        <p:txBody>
          <a:bodyPr wrap="square" rtlCol="0">
            <a:spAutoFit/>
          </a:bodyPr>
          <a:lstStyle/>
          <a:p>
            <a:r>
              <a:rPr kumimoji="1" lang="ja-JP" altLang="en-US" sz="700" dirty="0">
                <a:effectLst/>
                <a:latin typeface="+mn-ea"/>
              </a:rPr>
              <a:t>詳しくは</a:t>
            </a:r>
            <a:r>
              <a:rPr kumimoji="1" lang="ja-JP" altLang="en-US" sz="700" b="1" dirty="0">
                <a:effectLst/>
                <a:latin typeface="+mn-ea"/>
              </a:rPr>
              <a:t>樹保育園の</a:t>
            </a:r>
            <a:endParaRPr kumimoji="1" lang="en-US" altLang="ja-JP" sz="700" b="1" dirty="0">
              <a:effectLst/>
              <a:latin typeface="+mn-ea"/>
            </a:endParaRPr>
          </a:p>
          <a:p>
            <a:r>
              <a:rPr kumimoji="1" lang="ja-JP" altLang="en-US" sz="700" b="1" dirty="0">
                <a:effectLst/>
                <a:latin typeface="+mn-ea"/>
              </a:rPr>
              <a:t>職員募集・採用ページ</a:t>
            </a:r>
            <a:r>
              <a:rPr kumimoji="1" lang="ja-JP" altLang="en-US" sz="700" dirty="0">
                <a:effectLst/>
                <a:latin typeface="+mn-ea"/>
              </a:rPr>
              <a:t>を</a:t>
            </a:r>
            <a:endParaRPr kumimoji="1" lang="en-US" altLang="ja-JP" sz="700" dirty="0">
              <a:effectLst/>
              <a:latin typeface="+mn-ea"/>
            </a:endParaRPr>
          </a:p>
          <a:p>
            <a:r>
              <a:rPr kumimoji="1" lang="ja-JP" altLang="en-US" sz="700" dirty="0">
                <a:effectLst/>
                <a:latin typeface="+mn-ea"/>
              </a:rPr>
              <a:t>ご覧の上ご応募ください</a:t>
            </a:r>
            <a:endParaRPr kumimoji="1" lang="en-US" altLang="ja-JP" sz="700" dirty="0">
              <a:effectLst/>
              <a:latin typeface="+mn-ea"/>
            </a:endParaRPr>
          </a:p>
        </p:txBody>
      </p:sp>
      <p:sp>
        <p:nvSpPr>
          <p:cNvPr id="2111" name="テキスト ボックス 2110">
            <a:extLst>
              <a:ext uri="{FF2B5EF4-FFF2-40B4-BE49-F238E27FC236}">
                <a16:creationId xmlns:a16="http://schemas.microsoft.com/office/drawing/2014/main" id="{917BB545-167A-68F9-16A3-7514EAC551F5}"/>
              </a:ext>
            </a:extLst>
          </p:cNvPr>
          <p:cNvSpPr txBox="1"/>
          <p:nvPr/>
        </p:nvSpPr>
        <p:spPr>
          <a:xfrm>
            <a:off x="-2217148" y="5928948"/>
            <a:ext cx="1187045" cy="261610"/>
          </a:xfrm>
          <a:prstGeom prst="rect">
            <a:avLst/>
          </a:prstGeom>
          <a:noFill/>
        </p:spPr>
        <p:txBody>
          <a:bodyPr wrap="square" rtlCol="0">
            <a:spAutoFit/>
          </a:bodyPr>
          <a:lstStyle/>
          <a:p>
            <a:pPr algn="ctr" fontAlgn="base"/>
            <a:r>
              <a:rPr lang="ja-JP" altLang="en-US" sz="1100" b="1" dirty="0">
                <a:solidFill>
                  <a:srgbClr val="444444"/>
                </a:solidFill>
                <a:latin typeface="+mn-ea"/>
              </a:rPr>
              <a:t>募集中です！</a:t>
            </a:r>
            <a:endParaRPr lang="en-US" altLang="ja-JP" sz="1100" b="1" dirty="0">
              <a:solidFill>
                <a:srgbClr val="444444"/>
              </a:solidFill>
              <a:latin typeface="+mn-ea"/>
            </a:endParaRPr>
          </a:p>
        </p:txBody>
      </p:sp>
      <p:sp>
        <p:nvSpPr>
          <p:cNvPr id="75" name="テキスト ボックス 74">
            <a:extLst>
              <a:ext uri="{FF2B5EF4-FFF2-40B4-BE49-F238E27FC236}">
                <a16:creationId xmlns:a16="http://schemas.microsoft.com/office/drawing/2014/main" id="{45C41619-75BD-6DE0-8AD7-2C436E895BF7}"/>
              </a:ext>
            </a:extLst>
          </p:cNvPr>
          <p:cNvSpPr txBox="1"/>
          <p:nvPr/>
        </p:nvSpPr>
        <p:spPr>
          <a:xfrm>
            <a:off x="-2760215" y="6197498"/>
            <a:ext cx="1624589" cy="430887"/>
          </a:xfrm>
          <a:prstGeom prst="rect">
            <a:avLst/>
          </a:prstGeom>
          <a:noFill/>
        </p:spPr>
        <p:txBody>
          <a:bodyPr wrap="square" rtlCol="0">
            <a:spAutoFit/>
          </a:bodyPr>
          <a:lstStyle/>
          <a:p>
            <a:pPr algn="ctr" fontAlgn="base"/>
            <a:r>
              <a:rPr lang="ja-JP" altLang="en-US" sz="800" b="1" i="0" dirty="0">
                <a:solidFill>
                  <a:srgbClr val="444444"/>
                </a:solidFill>
                <a:effectLst/>
                <a:latin typeface="Helvetica" panose="020B0604020202020204" pitchFamily="34" charset="0"/>
              </a:rPr>
              <a:t>開園</a:t>
            </a:r>
            <a:r>
              <a:rPr lang="en-US" altLang="ja-JP" sz="800" b="1" dirty="0">
                <a:solidFill>
                  <a:srgbClr val="444444"/>
                </a:solidFill>
                <a:latin typeface="Helvetica" panose="020B0604020202020204" pitchFamily="34" charset="0"/>
              </a:rPr>
              <a:t>2</a:t>
            </a:r>
            <a:r>
              <a:rPr lang="ja-JP" altLang="en-US" sz="800" b="1" i="0" dirty="0">
                <a:solidFill>
                  <a:srgbClr val="444444"/>
                </a:solidFill>
                <a:effectLst/>
                <a:latin typeface="Helvetica" panose="020B0604020202020204" pitchFamily="34" charset="0"/>
              </a:rPr>
              <a:t>年半のきれいな園舎で</a:t>
            </a:r>
            <a:endParaRPr lang="en-US" altLang="ja-JP" sz="700" b="0" i="0" dirty="0">
              <a:solidFill>
                <a:srgbClr val="444444"/>
              </a:solidFill>
              <a:effectLst/>
              <a:latin typeface="Helvetica" panose="020B0604020202020204" pitchFamily="34" charset="0"/>
            </a:endParaRPr>
          </a:p>
          <a:p>
            <a:pPr algn="ctr" fontAlgn="base"/>
            <a:r>
              <a:rPr lang="ja-JP" altLang="en-US" sz="700" i="0" dirty="0">
                <a:solidFill>
                  <a:srgbClr val="444444"/>
                </a:solidFill>
                <a:effectLst/>
                <a:latin typeface="+mn-ea"/>
              </a:rPr>
              <a:t>子どもとともに育ち合いながら</a:t>
            </a:r>
            <a:endParaRPr lang="en-US" altLang="ja-JP" sz="700" i="0" dirty="0">
              <a:solidFill>
                <a:srgbClr val="444444"/>
              </a:solidFill>
              <a:effectLst/>
              <a:latin typeface="+mn-ea"/>
            </a:endParaRPr>
          </a:p>
          <a:p>
            <a:pPr algn="ctr" fontAlgn="base"/>
            <a:r>
              <a:rPr lang="ja-JP" altLang="en-US" sz="700" i="0" dirty="0">
                <a:solidFill>
                  <a:srgbClr val="444444"/>
                </a:solidFill>
                <a:effectLst/>
                <a:latin typeface="+mn-ea"/>
              </a:rPr>
              <a:t>一緒に毎日を楽しみましょう！</a:t>
            </a:r>
            <a:endParaRPr kumimoji="1" lang="ja-JP" altLang="en-US" sz="800" b="1" dirty="0">
              <a:effectLst>
                <a:glow rad="152400">
                  <a:schemeClr val="bg1"/>
                </a:glow>
              </a:effectLst>
              <a:latin typeface="+mn-ea"/>
            </a:endParaRPr>
          </a:p>
        </p:txBody>
      </p:sp>
      <p:sp>
        <p:nvSpPr>
          <p:cNvPr id="92" name="テキスト ボックス 91">
            <a:extLst>
              <a:ext uri="{FF2B5EF4-FFF2-40B4-BE49-F238E27FC236}">
                <a16:creationId xmlns:a16="http://schemas.microsoft.com/office/drawing/2014/main" id="{70845E34-6585-E5F8-0C00-9FFC0B64E7FB}"/>
              </a:ext>
            </a:extLst>
          </p:cNvPr>
          <p:cNvSpPr txBox="1"/>
          <p:nvPr/>
        </p:nvSpPr>
        <p:spPr>
          <a:xfrm>
            <a:off x="-2690955" y="5461452"/>
            <a:ext cx="1691167" cy="523220"/>
          </a:xfrm>
          <a:prstGeom prst="rect">
            <a:avLst/>
          </a:prstGeom>
          <a:noFill/>
        </p:spPr>
        <p:txBody>
          <a:bodyPr wrap="square" rtlCol="0">
            <a:spAutoFit/>
          </a:bodyPr>
          <a:lstStyle/>
          <a:p>
            <a:pPr fontAlgn="base"/>
            <a:r>
              <a:rPr lang="ja-JP" altLang="en-US" sz="1400" b="1" i="0" dirty="0">
                <a:solidFill>
                  <a:srgbClr val="444444"/>
                </a:solidFill>
                <a:effectLst/>
                <a:latin typeface="Helvetica" panose="020B0604020202020204" pitchFamily="34" charset="0"/>
              </a:rPr>
              <a:t>天沼一時預かり</a:t>
            </a:r>
            <a:endParaRPr lang="en-US" altLang="ja-JP" sz="1400" b="1" i="0" dirty="0">
              <a:solidFill>
                <a:srgbClr val="444444"/>
              </a:solidFill>
              <a:effectLst/>
              <a:latin typeface="Helvetica" panose="020B0604020202020204" pitchFamily="34" charset="0"/>
            </a:endParaRPr>
          </a:p>
          <a:p>
            <a:pPr fontAlgn="base"/>
            <a:r>
              <a:rPr lang="ja-JP" altLang="en-US" sz="1400" b="1" dirty="0">
                <a:solidFill>
                  <a:srgbClr val="444444"/>
                </a:solidFill>
                <a:latin typeface="Helvetica" panose="020B0604020202020204" pitchFamily="34" charset="0"/>
              </a:rPr>
              <a:t>正規・パート職員　</a:t>
            </a:r>
            <a:endParaRPr lang="en-US" altLang="ja-JP" sz="1400" b="1" i="0" dirty="0">
              <a:solidFill>
                <a:srgbClr val="444444"/>
              </a:solidFill>
              <a:effectLst/>
              <a:latin typeface="Helvetica" panose="020B0604020202020204" pitchFamily="34" charset="0"/>
            </a:endParaRPr>
          </a:p>
        </p:txBody>
      </p:sp>
      <p:sp>
        <p:nvSpPr>
          <p:cNvPr id="93" name="四角形: 角を丸くする 92">
            <a:extLst>
              <a:ext uri="{FF2B5EF4-FFF2-40B4-BE49-F238E27FC236}">
                <a16:creationId xmlns:a16="http://schemas.microsoft.com/office/drawing/2014/main" id="{C40C30C8-7D14-95C0-7C24-E0E810F38168}"/>
              </a:ext>
            </a:extLst>
          </p:cNvPr>
          <p:cNvSpPr/>
          <p:nvPr/>
        </p:nvSpPr>
        <p:spPr>
          <a:xfrm>
            <a:off x="3728466" y="9794307"/>
            <a:ext cx="3626610" cy="60128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300"/>
              </a:lnSpc>
            </a:pPr>
            <a:r>
              <a:rPr kumimoji="1" lang="ja-JP" altLang="en-US" sz="900" dirty="0">
                <a:solidFill>
                  <a:schemeClr val="tx1"/>
                </a:solidFill>
                <a:latin typeface="07やさしさゴシックボールド" panose="02000600000000000000" pitchFamily="2" charset="-128"/>
                <a:ea typeface="07やさしさゴシックボールド" panose="02000600000000000000" pitchFamily="2" charset="-128"/>
              </a:rPr>
              <a:t>梅雨も終わり、夏がスタートしました。外遊びはもう限界</a:t>
            </a:r>
            <a:r>
              <a:rPr kumimoji="1" lang="en-US" altLang="ja-JP" sz="900" dirty="0">
                <a:solidFill>
                  <a:schemeClr val="tx1"/>
                </a:solidFill>
                <a:latin typeface="07やさしさゴシックボールド" panose="02000600000000000000" pitchFamily="2" charset="-128"/>
                <a:ea typeface="07やさしさゴシックボールド" panose="02000600000000000000" pitchFamily="2" charset="-128"/>
              </a:rPr>
              <a:t>…</a:t>
            </a:r>
          </a:p>
          <a:p>
            <a:pPr>
              <a:lnSpc>
                <a:spcPts val="1300"/>
              </a:lnSpc>
            </a:pPr>
            <a:r>
              <a:rPr kumimoji="1" lang="ja-JP" altLang="en-US" sz="900" dirty="0">
                <a:solidFill>
                  <a:schemeClr val="tx1"/>
                </a:solidFill>
                <a:latin typeface="07やさしさゴシックボールド" panose="02000600000000000000" pitchFamily="2" charset="-128"/>
                <a:ea typeface="07やさしさゴシックボールド" panose="02000600000000000000" pitchFamily="2" charset="-128"/>
              </a:rPr>
              <a:t>涼しい 木かげ　でひとやすみしてからひろばに行こう！</a:t>
            </a:r>
            <a:endParaRPr kumimoji="1" lang="en-US" altLang="ja-JP" sz="900" dirty="0">
              <a:solidFill>
                <a:schemeClr val="tx1"/>
              </a:solidFill>
              <a:latin typeface="07やさしさゴシックボールド" panose="02000600000000000000" pitchFamily="2" charset="-128"/>
              <a:ea typeface="07やさしさゴシックボールド" panose="02000600000000000000" pitchFamily="2" charset="-128"/>
            </a:endParaRPr>
          </a:p>
          <a:p>
            <a:pPr>
              <a:lnSpc>
                <a:spcPts val="1300"/>
              </a:lnSpc>
            </a:pPr>
            <a:r>
              <a:rPr kumimoji="1" lang="ja-JP" altLang="en-US" sz="900" dirty="0">
                <a:solidFill>
                  <a:schemeClr val="tx1"/>
                </a:solidFill>
                <a:latin typeface="07やさしさゴシックボールド" panose="02000600000000000000" pitchFamily="2" charset="-128"/>
                <a:ea typeface="07やさしさゴシックボールド" panose="02000600000000000000" pitchFamily="2" charset="-128"/>
              </a:rPr>
              <a:t>どこで ひとやすみ してるかな？２人いるよ。　　</a:t>
            </a:r>
            <a:r>
              <a:rPr kumimoji="1" lang="ja-JP" altLang="en-US" sz="800" dirty="0">
                <a:solidFill>
                  <a:schemeClr val="tx1"/>
                </a:solidFill>
                <a:latin typeface="07やさしさゴシックボールド" panose="02000600000000000000" pitchFamily="2" charset="-128"/>
                <a:ea typeface="07やさしさゴシックボールド" panose="02000600000000000000" pitchFamily="2" charset="-128"/>
              </a:rPr>
              <a:t>答えは下だよ▼</a:t>
            </a:r>
            <a:endParaRPr kumimoji="1" lang="en-US" altLang="ja-JP" sz="900" dirty="0">
              <a:solidFill>
                <a:schemeClr val="tx1"/>
              </a:solidFill>
              <a:latin typeface="HGS創英ﾌﾟﾚｾﾞﾝｽEB" panose="02020800000000000000" pitchFamily="18" charset="-128"/>
              <a:ea typeface="HGS創英ﾌﾟﾚｾﾞﾝｽEB" panose="02020800000000000000" pitchFamily="18" charset="-128"/>
            </a:endParaRPr>
          </a:p>
        </p:txBody>
      </p:sp>
      <p:grpSp>
        <p:nvGrpSpPr>
          <p:cNvPr id="2210" name="グループ化 2209">
            <a:extLst>
              <a:ext uri="{FF2B5EF4-FFF2-40B4-BE49-F238E27FC236}">
                <a16:creationId xmlns:a16="http://schemas.microsoft.com/office/drawing/2014/main" id="{85FD9CE5-2557-3CD8-7319-0A6EE5D534DA}"/>
              </a:ext>
            </a:extLst>
          </p:cNvPr>
          <p:cNvGrpSpPr/>
          <p:nvPr/>
        </p:nvGrpSpPr>
        <p:grpSpPr bwMode="gray">
          <a:xfrm flipH="1">
            <a:off x="-569633" y="2890321"/>
            <a:ext cx="255998" cy="239949"/>
            <a:chOff x="-1781589" y="293317"/>
            <a:chExt cx="684074" cy="641187"/>
          </a:xfrm>
        </p:grpSpPr>
        <p:sp>
          <p:nvSpPr>
            <p:cNvPr id="2211" name="正方形/長方形 2210">
              <a:extLst>
                <a:ext uri="{FF2B5EF4-FFF2-40B4-BE49-F238E27FC236}">
                  <a16:creationId xmlns:a16="http://schemas.microsoft.com/office/drawing/2014/main" id="{53AA380B-A122-09F2-C13D-4F82F08D2589}"/>
                </a:ext>
              </a:extLst>
            </p:cNvPr>
            <p:cNvSpPr/>
            <p:nvPr/>
          </p:nvSpPr>
          <p:spPr bwMode="gray">
            <a:xfrm>
              <a:off x="-1600826" y="636924"/>
              <a:ext cx="271548" cy="190453"/>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26" name="グループ化 2225">
              <a:extLst>
                <a:ext uri="{FF2B5EF4-FFF2-40B4-BE49-F238E27FC236}">
                  <a16:creationId xmlns:a16="http://schemas.microsoft.com/office/drawing/2014/main" id="{45B1D670-FA90-113A-6F6E-D2CDBE7AFECE}"/>
                </a:ext>
              </a:extLst>
            </p:cNvPr>
            <p:cNvGrpSpPr/>
            <p:nvPr/>
          </p:nvGrpSpPr>
          <p:grpSpPr bwMode="gray">
            <a:xfrm>
              <a:off x="-1781589" y="293317"/>
              <a:ext cx="684074" cy="641187"/>
              <a:chOff x="-1781589" y="293317"/>
              <a:chExt cx="684074" cy="641187"/>
            </a:xfrm>
          </p:grpSpPr>
          <p:sp>
            <p:nvSpPr>
              <p:cNvPr id="2228" name="楕円 2227">
                <a:extLst>
                  <a:ext uri="{FF2B5EF4-FFF2-40B4-BE49-F238E27FC236}">
                    <a16:creationId xmlns:a16="http://schemas.microsoft.com/office/drawing/2014/main" id="{E5E7CAA9-C838-68FA-F517-66D803352EBA}"/>
                  </a:ext>
                </a:extLst>
              </p:cNvPr>
              <p:cNvSpPr/>
              <p:nvPr/>
            </p:nvSpPr>
            <p:spPr bwMode="gray">
              <a:xfrm>
                <a:off x="-1781589" y="293317"/>
                <a:ext cx="410874" cy="38717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highlight>
                    <a:srgbClr val="000000"/>
                  </a:highlight>
                </a:endParaRPr>
              </a:p>
            </p:txBody>
          </p:sp>
          <p:sp>
            <p:nvSpPr>
              <p:cNvPr id="2230" name="楕円 2229">
                <a:extLst>
                  <a:ext uri="{FF2B5EF4-FFF2-40B4-BE49-F238E27FC236}">
                    <a16:creationId xmlns:a16="http://schemas.microsoft.com/office/drawing/2014/main" id="{128E2EE0-35BB-FCE2-CEC1-589A79E7B6A6}"/>
                  </a:ext>
                </a:extLst>
              </p:cNvPr>
              <p:cNvSpPr/>
              <p:nvPr/>
            </p:nvSpPr>
            <p:spPr bwMode="gray">
              <a:xfrm>
                <a:off x="-1557544" y="405503"/>
                <a:ext cx="45719" cy="106404"/>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highlight>
                    <a:srgbClr val="000000"/>
                  </a:highlight>
                </a:endParaRPr>
              </a:p>
            </p:txBody>
          </p:sp>
          <p:grpSp>
            <p:nvGrpSpPr>
              <p:cNvPr id="2236" name="グループ化 2235">
                <a:extLst>
                  <a:ext uri="{FF2B5EF4-FFF2-40B4-BE49-F238E27FC236}">
                    <a16:creationId xmlns:a16="http://schemas.microsoft.com/office/drawing/2014/main" id="{443DC866-A546-3BFC-0B04-CAA475A601E5}"/>
                  </a:ext>
                </a:extLst>
              </p:cNvPr>
              <p:cNvGrpSpPr/>
              <p:nvPr/>
            </p:nvGrpSpPr>
            <p:grpSpPr bwMode="gray">
              <a:xfrm rot="10800000">
                <a:off x="-1656346" y="512311"/>
                <a:ext cx="144534" cy="76761"/>
                <a:chOff x="-802430" y="59107"/>
                <a:chExt cx="321926" cy="162327"/>
              </a:xfrm>
            </p:grpSpPr>
            <p:sp>
              <p:nvSpPr>
                <p:cNvPr id="2243" name="円弧 2242">
                  <a:extLst>
                    <a:ext uri="{FF2B5EF4-FFF2-40B4-BE49-F238E27FC236}">
                      <a16:creationId xmlns:a16="http://schemas.microsoft.com/office/drawing/2014/main" id="{C5B8A1E7-26FD-FFA1-ABDB-FC1EA6E37E16}"/>
                    </a:ext>
                  </a:extLst>
                </p:cNvPr>
                <p:cNvSpPr/>
                <p:nvPr/>
              </p:nvSpPr>
              <p:spPr bwMode="gray">
                <a:xfrm>
                  <a:off x="-802430" y="59107"/>
                  <a:ext cx="315624" cy="161472"/>
                </a:xfrm>
                <a:prstGeom prst="arc">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highlight>
                      <a:srgbClr val="000000"/>
                    </a:highlight>
                  </a:endParaRPr>
                </a:p>
              </p:txBody>
            </p:sp>
            <p:sp>
              <p:nvSpPr>
                <p:cNvPr id="2244" name="円弧 2243">
                  <a:extLst>
                    <a:ext uri="{FF2B5EF4-FFF2-40B4-BE49-F238E27FC236}">
                      <a16:creationId xmlns:a16="http://schemas.microsoft.com/office/drawing/2014/main" id="{668BCF13-267A-D8E9-89C4-55FFBAB053C5}"/>
                    </a:ext>
                  </a:extLst>
                </p:cNvPr>
                <p:cNvSpPr/>
                <p:nvPr/>
              </p:nvSpPr>
              <p:spPr bwMode="gray">
                <a:xfrm flipH="1">
                  <a:off x="-796128" y="59962"/>
                  <a:ext cx="315624" cy="161472"/>
                </a:xfrm>
                <a:prstGeom prst="arc">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highlight>
                      <a:srgbClr val="000000"/>
                    </a:highlight>
                  </a:endParaRPr>
                </a:p>
              </p:txBody>
            </p:sp>
          </p:grpSp>
          <p:sp>
            <p:nvSpPr>
              <p:cNvPr id="2237" name="フリーフォーム: 図形 2236">
                <a:extLst>
                  <a:ext uri="{FF2B5EF4-FFF2-40B4-BE49-F238E27FC236}">
                    <a16:creationId xmlns:a16="http://schemas.microsoft.com/office/drawing/2014/main" id="{E8FAD727-20A7-07B6-6A66-12351EA9BF85}"/>
                  </a:ext>
                </a:extLst>
              </p:cNvPr>
              <p:cNvSpPr/>
              <p:nvPr/>
            </p:nvSpPr>
            <p:spPr bwMode="gray">
              <a:xfrm>
                <a:off x="-1655215" y="671562"/>
                <a:ext cx="142272" cy="254988"/>
              </a:xfrm>
              <a:custGeom>
                <a:avLst/>
                <a:gdLst>
                  <a:gd name="connsiteX0" fmla="*/ 36316 w 149434"/>
                  <a:gd name="connsiteY0" fmla="*/ 0 h 335357"/>
                  <a:gd name="connsiteX1" fmla="*/ 1940 w 149434"/>
                  <a:gd name="connsiteY1" fmla="*/ 281883 h 335357"/>
                  <a:gd name="connsiteX2" fmla="*/ 87880 w 149434"/>
                  <a:gd name="connsiteY2" fmla="*/ 330009 h 335357"/>
                  <a:gd name="connsiteX3" fmla="*/ 142881 w 149434"/>
                  <a:gd name="connsiteY3" fmla="*/ 209693 h 335357"/>
                  <a:gd name="connsiteX4" fmla="*/ 146319 w 149434"/>
                  <a:gd name="connsiteY4" fmla="*/ 189068 h 335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434" h="335357">
                    <a:moveTo>
                      <a:pt x="36316" y="0"/>
                    </a:moveTo>
                    <a:cubicBezTo>
                      <a:pt x="14831" y="113440"/>
                      <a:pt x="-6654" y="226881"/>
                      <a:pt x="1940" y="281883"/>
                    </a:cubicBezTo>
                    <a:cubicBezTo>
                      <a:pt x="10534" y="336885"/>
                      <a:pt x="64390" y="342041"/>
                      <a:pt x="87880" y="330009"/>
                    </a:cubicBezTo>
                    <a:cubicBezTo>
                      <a:pt x="111370" y="317977"/>
                      <a:pt x="133141" y="233183"/>
                      <a:pt x="142881" y="209693"/>
                    </a:cubicBezTo>
                    <a:cubicBezTo>
                      <a:pt x="152621" y="186203"/>
                      <a:pt x="149470" y="187635"/>
                      <a:pt x="146319" y="189068"/>
                    </a:cubicBezTo>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highlight>
                    <a:srgbClr val="000000"/>
                  </a:highlight>
                </a:endParaRPr>
              </a:p>
            </p:txBody>
          </p:sp>
          <p:sp>
            <p:nvSpPr>
              <p:cNvPr id="2238" name="フリーフォーム: 図形 2237">
                <a:extLst>
                  <a:ext uri="{FF2B5EF4-FFF2-40B4-BE49-F238E27FC236}">
                    <a16:creationId xmlns:a16="http://schemas.microsoft.com/office/drawing/2014/main" id="{F89362E3-FAD1-DAD3-3CF6-7513410EA5BD}"/>
                  </a:ext>
                </a:extLst>
              </p:cNvPr>
              <p:cNvSpPr/>
              <p:nvPr/>
            </p:nvSpPr>
            <p:spPr bwMode="gray">
              <a:xfrm>
                <a:off x="-1514168" y="827377"/>
                <a:ext cx="238429" cy="45719"/>
              </a:xfrm>
              <a:custGeom>
                <a:avLst/>
                <a:gdLst>
                  <a:gd name="connsiteX0" fmla="*/ 0 w 358367"/>
                  <a:gd name="connsiteY0" fmla="*/ 0 h 86022"/>
                  <a:gd name="connsiteX1" fmla="*/ 209693 w 358367"/>
                  <a:gd name="connsiteY1" fmla="*/ 85939 h 86022"/>
                  <a:gd name="connsiteX2" fmla="*/ 347197 w 358367"/>
                  <a:gd name="connsiteY2" fmla="*/ 17188 h 86022"/>
                  <a:gd name="connsiteX3" fmla="*/ 340322 w 358367"/>
                  <a:gd name="connsiteY3" fmla="*/ 17188 h 86022"/>
                </a:gdLst>
                <a:ahLst/>
                <a:cxnLst>
                  <a:cxn ang="0">
                    <a:pos x="connsiteX0" y="connsiteY0"/>
                  </a:cxn>
                  <a:cxn ang="0">
                    <a:pos x="connsiteX1" y="connsiteY1"/>
                  </a:cxn>
                  <a:cxn ang="0">
                    <a:pos x="connsiteX2" y="connsiteY2"/>
                  </a:cxn>
                  <a:cxn ang="0">
                    <a:pos x="connsiteX3" y="connsiteY3"/>
                  </a:cxn>
                </a:cxnLst>
                <a:rect l="l" t="t" r="r" b="b"/>
                <a:pathLst>
                  <a:path w="358367" h="86022">
                    <a:moveTo>
                      <a:pt x="0" y="0"/>
                    </a:moveTo>
                    <a:cubicBezTo>
                      <a:pt x="75913" y="41537"/>
                      <a:pt x="151827" y="83074"/>
                      <a:pt x="209693" y="85939"/>
                    </a:cubicBezTo>
                    <a:cubicBezTo>
                      <a:pt x="267559" y="88804"/>
                      <a:pt x="347197" y="17188"/>
                      <a:pt x="347197" y="17188"/>
                    </a:cubicBezTo>
                    <a:cubicBezTo>
                      <a:pt x="368968" y="5730"/>
                      <a:pt x="354645" y="11459"/>
                      <a:pt x="340322" y="17188"/>
                    </a:cubicBezTo>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highlight>
                    <a:srgbClr val="000000"/>
                  </a:highlight>
                </a:endParaRPr>
              </a:p>
            </p:txBody>
          </p:sp>
          <p:sp>
            <p:nvSpPr>
              <p:cNvPr id="2239" name="フリーフォーム: 図形 2238">
                <a:extLst>
                  <a:ext uri="{FF2B5EF4-FFF2-40B4-BE49-F238E27FC236}">
                    <a16:creationId xmlns:a16="http://schemas.microsoft.com/office/drawing/2014/main" id="{6876D33F-4506-6BCD-555D-2C7EF93567F5}"/>
                  </a:ext>
                </a:extLst>
              </p:cNvPr>
              <p:cNvSpPr/>
              <p:nvPr/>
            </p:nvSpPr>
            <p:spPr bwMode="gray">
              <a:xfrm>
                <a:off x="-1424791" y="597190"/>
                <a:ext cx="327276" cy="337314"/>
              </a:xfrm>
              <a:custGeom>
                <a:avLst/>
                <a:gdLst>
                  <a:gd name="connsiteX0" fmla="*/ 142272 w 327276"/>
                  <a:gd name="connsiteY0" fmla="*/ 250962 h 353989"/>
                  <a:gd name="connsiteX1" fmla="*/ 221337 w 327276"/>
                  <a:gd name="connsiteY1" fmla="*/ 336902 h 353989"/>
                  <a:gd name="connsiteX2" fmla="*/ 310714 w 327276"/>
                  <a:gd name="connsiteY2" fmla="*/ 347215 h 353989"/>
                  <a:gd name="connsiteX3" fmla="*/ 324465 w 327276"/>
                  <a:gd name="connsiteY3" fmla="*/ 257837 h 353989"/>
                  <a:gd name="connsiteX4" fmla="*/ 276338 w 327276"/>
                  <a:gd name="connsiteY4" fmla="*/ 216586 h 353989"/>
                  <a:gd name="connsiteX5" fmla="*/ 283213 w 327276"/>
                  <a:gd name="connsiteY5" fmla="*/ 106583 h 353989"/>
                  <a:gd name="connsiteX6" fmla="*/ 235087 w 327276"/>
                  <a:gd name="connsiteY6" fmla="*/ 17206 h 353989"/>
                  <a:gd name="connsiteX7" fmla="*/ 104459 w 327276"/>
                  <a:gd name="connsiteY7" fmla="*/ 18 h 353989"/>
                  <a:gd name="connsiteX8" fmla="*/ 8206 w 327276"/>
                  <a:gd name="connsiteY8" fmla="*/ 13768 h 353989"/>
                  <a:gd name="connsiteX9" fmla="*/ 11644 w 327276"/>
                  <a:gd name="connsiteY9" fmla="*/ 6893 h 353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7276" h="353989">
                    <a:moveTo>
                      <a:pt x="142272" y="250962"/>
                    </a:moveTo>
                    <a:cubicBezTo>
                      <a:pt x="167767" y="285911"/>
                      <a:pt x="193263" y="320860"/>
                      <a:pt x="221337" y="336902"/>
                    </a:cubicBezTo>
                    <a:cubicBezTo>
                      <a:pt x="249411" y="352944"/>
                      <a:pt x="293526" y="360393"/>
                      <a:pt x="310714" y="347215"/>
                    </a:cubicBezTo>
                    <a:cubicBezTo>
                      <a:pt x="327902" y="334038"/>
                      <a:pt x="330194" y="279609"/>
                      <a:pt x="324465" y="257837"/>
                    </a:cubicBezTo>
                    <a:cubicBezTo>
                      <a:pt x="318736" y="236065"/>
                      <a:pt x="283213" y="241795"/>
                      <a:pt x="276338" y="216586"/>
                    </a:cubicBezTo>
                    <a:cubicBezTo>
                      <a:pt x="269463" y="191377"/>
                      <a:pt x="290088" y="139813"/>
                      <a:pt x="283213" y="106583"/>
                    </a:cubicBezTo>
                    <a:cubicBezTo>
                      <a:pt x="276338" y="73353"/>
                      <a:pt x="264879" y="34967"/>
                      <a:pt x="235087" y="17206"/>
                    </a:cubicBezTo>
                    <a:cubicBezTo>
                      <a:pt x="205295" y="-555"/>
                      <a:pt x="142272" y="591"/>
                      <a:pt x="104459" y="18"/>
                    </a:cubicBezTo>
                    <a:cubicBezTo>
                      <a:pt x="66646" y="-555"/>
                      <a:pt x="23675" y="12622"/>
                      <a:pt x="8206" y="13768"/>
                    </a:cubicBezTo>
                    <a:cubicBezTo>
                      <a:pt x="-7263" y="14914"/>
                      <a:pt x="2190" y="10903"/>
                      <a:pt x="11644" y="6893"/>
                    </a:cubicBezTo>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highlight>
                    <a:srgbClr val="000000"/>
                  </a:highlight>
                </a:endParaRPr>
              </a:p>
            </p:txBody>
          </p:sp>
          <p:sp>
            <p:nvSpPr>
              <p:cNvPr id="2240" name="フリーフォーム: 図形 2239">
                <a:extLst>
                  <a:ext uri="{FF2B5EF4-FFF2-40B4-BE49-F238E27FC236}">
                    <a16:creationId xmlns:a16="http://schemas.microsoft.com/office/drawing/2014/main" id="{A2DEAA09-6EB4-CED1-7456-6D9A32A9439B}"/>
                  </a:ext>
                </a:extLst>
              </p:cNvPr>
              <p:cNvSpPr/>
              <p:nvPr/>
            </p:nvSpPr>
            <p:spPr bwMode="gray">
              <a:xfrm>
                <a:off x="-1310020" y="597721"/>
                <a:ext cx="3438" cy="244069"/>
              </a:xfrm>
              <a:custGeom>
                <a:avLst/>
                <a:gdLst>
                  <a:gd name="connsiteX0" fmla="*/ 3438 w 3438"/>
                  <a:gd name="connsiteY0" fmla="*/ 0 h 244069"/>
                  <a:gd name="connsiteX1" fmla="*/ 0 w 3438"/>
                  <a:gd name="connsiteY1" fmla="*/ 244069 h 244069"/>
                </a:gdLst>
                <a:ahLst/>
                <a:cxnLst>
                  <a:cxn ang="0">
                    <a:pos x="connsiteX0" y="connsiteY0"/>
                  </a:cxn>
                  <a:cxn ang="0">
                    <a:pos x="connsiteX1" y="connsiteY1"/>
                  </a:cxn>
                </a:cxnLst>
                <a:rect l="l" t="t" r="r" b="b"/>
                <a:pathLst>
                  <a:path w="3438" h="244069">
                    <a:moveTo>
                      <a:pt x="3438" y="0"/>
                    </a:moveTo>
                    <a:lnTo>
                      <a:pt x="0" y="244069"/>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highlight>
                    <a:srgbClr val="000000"/>
                  </a:highlight>
                </a:endParaRPr>
              </a:p>
            </p:txBody>
          </p:sp>
          <p:sp>
            <p:nvSpPr>
              <p:cNvPr id="2241" name="フリーフォーム: 図形 2240">
                <a:extLst>
                  <a:ext uri="{FF2B5EF4-FFF2-40B4-BE49-F238E27FC236}">
                    <a16:creationId xmlns:a16="http://schemas.microsoft.com/office/drawing/2014/main" id="{15C097A1-7E37-C3F2-5A49-24BE11578204}"/>
                  </a:ext>
                </a:extLst>
              </p:cNvPr>
              <p:cNvSpPr/>
              <p:nvPr/>
            </p:nvSpPr>
            <p:spPr bwMode="gray">
              <a:xfrm>
                <a:off x="-1275644" y="745537"/>
                <a:ext cx="134066" cy="96253"/>
              </a:xfrm>
              <a:custGeom>
                <a:avLst/>
                <a:gdLst>
                  <a:gd name="connsiteX0" fmla="*/ 0 w 134066"/>
                  <a:gd name="connsiteY0" fmla="*/ 96253 h 96253"/>
                  <a:gd name="connsiteX1" fmla="*/ 134066 w 134066"/>
                  <a:gd name="connsiteY1" fmla="*/ 0 h 96253"/>
                </a:gdLst>
                <a:ahLst/>
                <a:cxnLst>
                  <a:cxn ang="0">
                    <a:pos x="connsiteX0" y="connsiteY0"/>
                  </a:cxn>
                  <a:cxn ang="0">
                    <a:pos x="connsiteX1" y="connsiteY1"/>
                  </a:cxn>
                </a:cxnLst>
                <a:rect l="l" t="t" r="r" b="b"/>
                <a:pathLst>
                  <a:path w="134066" h="96253">
                    <a:moveTo>
                      <a:pt x="0" y="96253"/>
                    </a:moveTo>
                    <a:lnTo>
                      <a:pt x="134066"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highlight>
                    <a:srgbClr val="000000"/>
                  </a:highlight>
                </a:endParaRPr>
              </a:p>
            </p:txBody>
          </p:sp>
          <p:sp>
            <p:nvSpPr>
              <p:cNvPr id="2242" name="楕円 2241">
                <a:extLst>
                  <a:ext uri="{FF2B5EF4-FFF2-40B4-BE49-F238E27FC236}">
                    <a16:creationId xmlns:a16="http://schemas.microsoft.com/office/drawing/2014/main" id="{102E5232-3B18-80F4-CD4D-D1E35B282CB3}"/>
                  </a:ext>
                </a:extLst>
              </p:cNvPr>
              <p:cNvSpPr/>
              <p:nvPr/>
            </p:nvSpPr>
            <p:spPr bwMode="gray">
              <a:xfrm>
                <a:off x="-1668303" y="410178"/>
                <a:ext cx="45719" cy="106404"/>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highlight>
                    <a:srgbClr val="000000"/>
                  </a:highlight>
                </a:endParaRPr>
              </a:p>
            </p:txBody>
          </p:sp>
        </p:grpSp>
      </p:grpSp>
      <p:sp>
        <p:nvSpPr>
          <p:cNvPr id="17" name="正方形/長方形 16">
            <a:extLst>
              <a:ext uri="{FF2B5EF4-FFF2-40B4-BE49-F238E27FC236}">
                <a16:creationId xmlns:a16="http://schemas.microsoft.com/office/drawing/2014/main" id="{E4375273-D2E3-F637-068B-E936C41BD9DE}"/>
              </a:ext>
            </a:extLst>
          </p:cNvPr>
          <p:cNvSpPr/>
          <p:nvPr/>
        </p:nvSpPr>
        <p:spPr>
          <a:xfrm>
            <a:off x="-1285943" y="2596983"/>
            <a:ext cx="931558" cy="19676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50" b="1" dirty="0">
                <a:solidFill>
                  <a:schemeClr val="tx1"/>
                </a:solidFill>
                <a:latin typeface="HG丸ｺﾞｼｯｸM-PRO" panose="020F0600000000000000" pitchFamily="50" charset="-128"/>
                <a:ea typeface="HG丸ｺﾞｼｯｸM-PRO" panose="020F0600000000000000" pitchFamily="50" charset="-128"/>
              </a:rPr>
              <a:t>プチシュシュ</a:t>
            </a:r>
          </a:p>
        </p:txBody>
      </p:sp>
      <p:sp>
        <p:nvSpPr>
          <p:cNvPr id="2253" name="正方形/長方形 2252">
            <a:extLst>
              <a:ext uri="{FF2B5EF4-FFF2-40B4-BE49-F238E27FC236}">
                <a16:creationId xmlns:a16="http://schemas.microsoft.com/office/drawing/2014/main" id="{9D697A48-B1C9-4616-DA5E-273F3E3B6C2D}"/>
              </a:ext>
            </a:extLst>
          </p:cNvPr>
          <p:cNvSpPr/>
          <p:nvPr/>
        </p:nvSpPr>
        <p:spPr bwMode="gray">
          <a:xfrm>
            <a:off x="278869" y="5865490"/>
            <a:ext cx="1381932" cy="108000"/>
          </a:xfrm>
          <a:prstGeom prst="rect">
            <a:avLst/>
          </a:prstGeom>
          <a:solidFill>
            <a:srgbClr val="CAE4C2"/>
          </a:solidFill>
          <a:ln w="1905">
            <a:solidFill>
              <a:srgbClr val="8272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ひととき保育　</a:t>
            </a:r>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9:00</a:t>
            </a:r>
            <a:r>
              <a:rPr kumimoji="1" lang="ja-JP" altLang="en-US" sz="55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17:00</a:t>
            </a:r>
            <a:endParaRPr kumimoji="1" lang="ja-JP" altLang="en-US" sz="550" dirty="0">
              <a:solidFill>
                <a:schemeClr val="tx1"/>
              </a:solidFill>
              <a:latin typeface="HG丸ｺﾞｼｯｸM-PRO" panose="020F0600000000000000" pitchFamily="50" charset="-128"/>
              <a:ea typeface="HG丸ｺﾞｼｯｸM-PRO" panose="020F0600000000000000" pitchFamily="50" charset="-128"/>
            </a:endParaRPr>
          </a:p>
        </p:txBody>
      </p:sp>
      <p:sp>
        <p:nvSpPr>
          <p:cNvPr id="2254" name="正方形/長方形 2253">
            <a:extLst>
              <a:ext uri="{FF2B5EF4-FFF2-40B4-BE49-F238E27FC236}">
                <a16:creationId xmlns:a16="http://schemas.microsoft.com/office/drawing/2014/main" id="{4DBA5343-0D1F-3E1A-0048-0A2D4E130A61}"/>
              </a:ext>
            </a:extLst>
          </p:cNvPr>
          <p:cNvSpPr/>
          <p:nvPr/>
        </p:nvSpPr>
        <p:spPr bwMode="gray">
          <a:xfrm>
            <a:off x="278869" y="5992009"/>
            <a:ext cx="1381932" cy="108000"/>
          </a:xfrm>
          <a:prstGeom prst="rect">
            <a:avLst/>
          </a:prstGeom>
          <a:solidFill>
            <a:srgbClr val="F8D9E7"/>
          </a:solidFill>
          <a:ln w="1905">
            <a:solidFill>
              <a:srgbClr val="8272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つどいの広場　</a:t>
            </a:r>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10:00</a:t>
            </a:r>
            <a:r>
              <a:rPr kumimoji="1" lang="ja-JP" altLang="en-US" sz="55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15:00</a:t>
            </a:r>
            <a:endParaRPr kumimoji="1" lang="ja-JP" altLang="en-US" sz="550" dirty="0">
              <a:solidFill>
                <a:schemeClr val="tx1"/>
              </a:solidFill>
              <a:latin typeface="HG丸ｺﾞｼｯｸM-PRO" panose="020F0600000000000000" pitchFamily="50" charset="-128"/>
              <a:ea typeface="HG丸ｺﾞｼｯｸM-PRO" panose="020F0600000000000000" pitchFamily="50" charset="-128"/>
            </a:endParaRPr>
          </a:p>
        </p:txBody>
      </p:sp>
      <p:sp>
        <p:nvSpPr>
          <p:cNvPr id="2260" name="正方形/長方形 2259">
            <a:extLst>
              <a:ext uri="{FF2B5EF4-FFF2-40B4-BE49-F238E27FC236}">
                <a16:creationId xmlns:a16="http://schemas.microsoft.com/office/drawing/2014/main" id="{3F1CA32A-18B0-965A-30E5-42A9522F7478}"/>
              </a:ext>
            </a:extLst>
          </p:cNvPr>
          <p:cNvSpPr/>
          <p:nvPr/>
        </p:nvSpPr>
        <p:spPr bwMode="gray">
          <a:xfrm>
            <a:off x="2472970" y="1945155"/>
            <a:ext cx="1386000" cy="108000"/>
          </a:xfrm>
          <a:prstGeom prst="rect">
            <a:avLst/>
          </a:prstGeom>
          <a:solidFill>
            <a:srgbClr val="CAE4C2"/>
          </a:solidFill>
          <a:ln w="1905">
            <a:solidFill>
              <a:srgbClr val="8272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ひととき保育　</a:t>
            </a:r>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9:00</a:t>
            </a:r>
            <a:r>
              <a:rPr kumimoji="1" lang="ja-JP" altLang="en-US" sz="55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17:00</a:t>
            </a:r>
            <a:endParaRPr kumimoji="1" lang="ja-JP" altLang="en-US" sz="550" dirty="0">
              <a:solidFill>
                <a:schemeClr val="tx1"/>
              </a:solidFill>
              <a:latin typeface="HG丸ｺﾞｼｯｸM-PRO" panose="020F0600000000000000" pitchFamily="50" charset="-128"/>
              <a:ea typeface="HG丸ｺﾞｼｯｸM-PRO" panose="020F0600000000000000" pitchFamily="50" charset="-128"/>
            </a:endParaRPr>
          </a:p>
        </p:txBody>
      </p:sp>
      <p:sp>
        <p:nvSpPr>
          <p:cNvPr id="2261" name="正方形/長方形 2260">
            <a:extLst>
              <a:ext uri="{FF2B5EF4-FFF2-40B4-BE49-F238E27FC236}">
                <a16:creationId xmlns:a16="http://schemas.microsoft.com/office/drawing/2014/main" id="{521DD88A-355B-3E1B-45A3-A6D6EFACBBEA}"/>
              </a:ext>
            </a:extLst>
          </p:cNvPr>
          <p:cNvSpPr/>
          <p:nvPr/>
        </p:nvSpPr>
        <p:spPr bwMode="gray">
          <a:xfrm>
            <a:off x="2472971" y="2074746"/>
            <a:ext cx="1381932" cy="108000"/>
          </a:xfrm>
          <a:prstGeom prst="rect">
            <a:avLst/>
          </a:prstGeom>
          <a:solidFill>
            <a:srgbClr val="F8D9E7"/>
          </a:solidFill>
          <a:ln w="1905">
            <a:solidFill>
              <a:srgbClr val="8272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つどいの広場　</a:t>
            </a:r>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10:00</a:t>
            </a:r>
            <a:r>
              <a:rPr kumimoji="1" lang="ja-JP" altLang="en-US" sz="55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15:00</a:t>
            </a:r>
            <a:endParaRPr kumimoji="1" lang="ja-JP" altLang="en-US" sz="550" dirty="0">
              <a:solidFill>
                <a:schemeClr val="tx1"/>
              </a:solidFill>
              <a:latin typeface="HG丸ｺﾞｼｯｸM-PRO" panose="020F0600000000000000" pitchFamily="50" charset="-128"/>
              <a:ea typeface="HG丸ｺﾞｼｯｸM-PRO" panose="020F0600000000000000" pitchFamily="50" charset="-128"/>
            </a:endParaRPr>
          </a:p>
        </p:txBody>
      </p:sp>
      <p:sp>
        <p:nvSpPr>
          <p:cNvPr id="1041" name="正方形/長方形 1040">
            <a:extLst>
              <a:ext uri="{FF2B5EF4-FFF2-40B4-BE49-F238E27FC236}">
                <a16:creationId xmlns:a16="http://schemas.microsoft.com/office/drawing/2014/main" id="{1B7566B2-4469-8752-9149-2A0081995A68}"/>
              </a:ext>
            </a:extLst>
          </p:cNvPr>
          <p:cNvSpPr/>
          <p:nvPr/>
        </p:nvSpPr>
        <p:spPr>
          <a:xfrm>
            <a:off x="1747393" y="4541026"/>
            <a:ext cx="640986" cy="2586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100"/>
              </a:lnSpc>
            </a:pPr>
            <a:r>
              <a:rPr kumimoji="1" lang="ja-JP" altLang="en-US" sz="700" b="1"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700" dirty="0">
                <a:solidFill>
                  <a:schemeClr val="tx1"/>
                </a:solidFill>
                <a:latin typeface="HG丸ｺﾞｼｯｸM-PRO" panose="020F0600000000000000" pitchFamily="50" charset="-128"/>
                <a:ea typeface="HG丸ｺﾞｼｯｸM-PRO" panose="020F0600000000000000" pitchFamily="50" charset="-128"/>
              </a:rPr>
              <a:t>ひととき</a:t>
            </a:r>
            <a:endParaRPr kumimoji="1" lang="en-US" altLang="ja-JP" sz="7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700" b="1"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700" dirty="0">
                <a:solidFill>
                  <a:schemeClr val="tx1"/>
                </a:solidFill>
                <a:latin typeface="HG丸ｺﾞｼｯｸM-PRO" panose="020F0600000000000000" pitchFamily="50" charset="-128"/>
                <a:ea typeface="HG丸ｺﾞｼｯｸM-PRO" panose="020F0600000000000000" pitchFamily="50" charset="-128"/>
              </a:rPr>
              <a:t>ひろば</a:t>
            </a:r>
          </a:p>
        </p:txBody>
      </p:sp>
      <p:sp>
        <p:nvSpPr>
          <p:cNvPr id="1042" name="正方形/長方形 1041">
            <a:extLst>
              <a:ext uri="{FF2B5EF4-FFF2-40B4-BE49-F238E27FC236}">
                <a16:creationId xmlns:a16="http://schemas.microsoft.com/office/drawing/2014/main" id="{93F6C566-AE75-07EA-6AEA-68E296BFE67A}"/>
              </a:ext>
            </a:extLst>
          </p:cNvPr>
          <p:cNvSpPr/>
          <p:nvPr/>
        </p:nvSpPr>
        <p:spPr>
          <a:xfrm>
            <a:off x="1738877" y="1314141"/>
            <a:ext cx="640986" cy="2586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100"/>
              </a:lnSpc>
            </a:pPr>
            <a:r>
              <a:rPr kumimoji="1" lang="ja-JP" altLang="en-US" sz="700" b="1"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700" dirty="0">
                <a:solidFill>
                  <a:schemeClr val="tx1"/>
                </a:solidFill>
                <a:latin typeface="HG丸ｺﾞｼｯｸM-PRO" panose="020F0600000000000000" pitchFamily="50" charset="-128"/>
                <a:ea typeface="HG丸ｺﾞｼｯｸM-PRO" panose="020F0600000000000000" pitchFamily="50" charset="-128"/>
              </a:rPr>
              <a:t>ひととき</a:t>
            </a:r>
            <a:endParaRPr kumimoji="1" lang="en-US" altLang="ja-JP" sz="7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700" b="1"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700" dirty="0">
                <a:solidFill>
                  <a:schemeClr val="tx1"/>
                </a:solidFill>
                <a:latin typeface="HG丸ｺﾞｼｯｸM-PRO" panose="020F0600000000000000" pitchFamily="50" charset="-128"/>
                <a:ea typeface="HG丸ｺﾞｼｯｸM-PRO" panose="020F0600000000000000" pitchFamily="50" charset="-128"/>
              </a:rPr>
              <a:t>ひろば</a:t>
            </a:r>
          </a:p>
        </p:txBody>
      </p:sp>
      <p:pic>
        <p:nvPicPr>
          <p:cNvPr id="2147" name="図 2146" descr="QR コード が含まれている画像&#10;&#10;自動的に生成された説明">
            <a:extLst>
              <a:ext uri="{FF2B5EF4-FFF2-40B4-BE49-F238E27FC236}">
                <a16:creationId xmlns:a16="http://schemas.microsoft.com/office/drawing/2014/main" id="{A9E1F2DE-6D34-6E06-DC39-266621F7EF05}"/>
              </a:ext>
            </a:extLst>
          </p:cNvPr>
          <p:cNvPicPr>
            <a:picLocks noChangeAspect="1"/>
          </p:cNvPicPr>
          <p:nvPr/>
        </p:nvPicPr>
        <p:blipFill>
          <a:blip r:embed="rId17">
            <a:clrChange>
              <a:clrFrom>
                <a:srgbClr val="F8D9E7"/>
              </a:clrFrom>
              <a:clrTo>
                <a:srgbClr val="F8D9E7">
                  <a:alpha val="0"/>
                </a:srgbClr>
              </a:clrTo>
            </a:clrChange>
            <a:extLst>
              <a:ext uri="{28A0092B-C50C-407E-A947-70E740481C1C}">
                <a14:useLocalDpi xmlns:a14="http://schemas.microsoft.com/office/drawing/2010/main" val="0"/>
              </a:ext>
            </a:extLst>
          </a:blip>
          <a:srcRect l="1215" t="698" r="-1215" b="31088"/>
          <a:stretch/>
        </p:blipFill>
        <p:spPr>
          <a:xfrm>
            <a:off x="2958153" y="2970994"/>
            <a:ext cx="254730" cy="166388"/>
          </a:xfrm>
          <a:prstGeom prst="rect">
            <a:avLst/>
          </a:prstGeom>
        </p:spPr>
      </p:pic>
      <p:sp>
        <p:nvSpPr>
          <p:cNvPr id="2157" name="正方形/長方形 2156">
            <a:extLst>
              <a:ext uri="{FF2B5EF4-FFF2-40B4-BE49-F238E27FC236}">
                <a16:creationId xmlns:a16="http://schemas.microsoft.com/office/drawing/2014/main" id="{4A1511DE-0C38-E4F6-1B7B-60ABD25CCAB0}"/>
              </a:ext>
            </a:extLst>
          </p:cNvPr>
          <p:cNvSpPr/>
          <p:nvPr/>
        </p:nvSpPr>
        <p:spPr bwMode="gray">
          <a:xfrm>
            <a:off x="2469573" y="4055630"/>
            <a:ext cx="1381932" cy="108000"/>
          </a:xfrm>
          <a:prstGeom prst="rect">
            <a:avLst/>
          </a:prstGeom>
          <a:solidFill>
            <a:srgbClr val="F8D9E7"/>
          </a:solidFill>
          <a:ln w="1905">
            <a:solidFill>
              <a:srgbClr val="8272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つどいの広場　</a:t>
            </a:r>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10:00</a:t>
            </a:r>
            <a:r>
              <a:rPr kumimoji="1" lang="ja-JP" altLang="en-US" sz="55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15:00</a:t>
            </a:r>
            <a:endParaRPr kumimoji="1" lang="ja-JP" altLang="en-US" sz="550" dirty="0">
              <a:solidFill>
                <a:schemeClr val="tx1"/>
              </a:solidFill>
              <a:latin typeface="HG丸ｺﾞｼｯｸM-PRO" panose="020F0600000000000000" pitchFamily="50" charset="-128"/>
              <a:ea typeface="HG丸ｺﾞｼｯｸM-PRO" panose="020F0600000000000000" pitchFamily="50" charset="-128"/>
            </a:endParaRPr>
          </a:p>
        </p:txBody>
      </p:sp>
      <p:sp>
        <p:nvSpPr>
          <p:cNvPr id="2158" name="正方形/長方形 2157">
            <a:extLst>
              <a:ext uri="{FF2B5EF4-FFF2-40B4-BE49-F238E27FC236}">
                <a16:creationId xmlns:a16="http://schemas.microsoft.com/office/drawing/2014/main" id="{F5300456-B38D-CB63-1054-A45E6A9F5C84}"/>
              </a:ext>
            </a:extLst>
          </p:cNvPr>
          <p:cNvSpPr/>
          <p:nvPr/>
        </p:nvSpPr>
        <p:spPr>
          <a:xfrm>
            <a:off x="1715445" y="6329957"/>
            <a:ext cx="540000" cy="1800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700" b="1" dirty="0">
                <a:solidFill>
                  <a:schemeClr val="tx1"/>
                </a:solidFill>
                <a:latin typeface="HG丸ｺﾞｼｯｸM-PRO" panose="020F0600000000000000" pitchFamily="50" charset="-128"/>
                <a:ea typeface="HG丸ｺﾞｼｯｸM-PRO" panose="020F0600000000000000" pitchFamily="50" charset="-128"/>
              </a:rPr>
              <a:t>赤カフェ</a:t>
            </a:r>
          </a:p>
        </p:txBody>
      </p:sp>
      <p:sp>
        <p:nvSpPr>
          <p:cNvPr id="2175" name="正方形/長方形 2174">
            <a:extLst>
              <a:ext uri="{FF2B5EF4-FFF2-40B4-BE49-F238E27FC236}">
                <a16:creationId xmlns:a16="http://schemas.microsoft.com/office/drawing/2014/main" id="{825FA100-5B4E-8013-7978-BD6FFDAC745F}"/>
              </a:ext>
            </a:extLst>
          </p:cNvPr>
          <p:cNvSpPr/>
          <p:nvPr/>
        </p:nvSpPr>
        <p:spPr>
          <a:xfrm>
            <a:off x="1715445" y="1783618"/>
            <a:ext cx="540000" cy="1800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700" b="1" dirty="0">
                <a:solidFill>
                  <a:schemeClr val="tx1"/>
                </a:solidFill>
                <a:latin typeface="HG丸ｺﾞｼｯｸM-PRO" panose="020F0600000000000000" pitchFamily="50" charset="-128"/>
                <a:ea typeface="HG丸ｺﾞｼｯｸM-PRO" panose="020F0600000000000000" pitchFamily="50" charset="-128"/>
              </a:rPr>
              <a:t>赤カフェ</a:t>
            </a:r>
            <a:endParaRPr kumimoji="1" lang="en-US" altLang="ja-JP" sz="7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2214" name="正方形/長方形 2213">
            <a:extLst>
              <a:ext uri="{FF2B5EF4-FFF2-40B4-BE49-F238E27FC236}">
                <a16:creationId xmlns:a16="http://schemas.microsoft.com/office/drawing/2014/main" id="{71DC6C83-E9CC-4DD1-4783-93AC700A6706}"/>
              </a:ext>
            </a:extLst>
          </p:cNvPr>
          <p:cNvSpPr/>
          <p:nvPr/>
        </p:nvSpPr>
        <p:spPr>
          <a:xfrm>
            <a:off x="2454006" y="6350590"/>
            <a:ext cx="931558" cy="19676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700" b="1" dirty="0">
                <a:solidFill>
                  <a:schemeClr val="tx1"/>
                </a:solidFill>
                <a:latin typeface="HG丸ｺﾞｼｯｸM-PRO" panose="020F0600000000000000" pitchFamily="50" charset="-128"/>
                <a:ea typeface="HG丸ｺﾞｼｯｸM-PRO" panose="020F0600000000000000" pitchFamily="50" charset="-128"/>
              </a:rPr>
              <a:t>プチシュシュ</a:t>
            </a:r>
          </a:p>
        </p:txBody>
      </p:sp>
      <p:pic>
        <p:nvPicPr>
          <p:cNvPr id="2215" name="図 2214" descr="QR コード が含まれている画像&#10;&#10;自動的に生成された説明">
            <a:extLst>
              <a:ext uri="{FF2B5EF4-FFF2-40B4-BE49-F238E27FC236}">
                <a16:creationId xmlns:a16="http://schemas.microsoft.com/office/drawing/2014/main" id="{BA667A7D-CFD2-1F3F-4FBD-4844AF90662E}"/>
              </a:ext>
            </a:extLst>
          </p:cNvPr>
          <p:cNvPicPr>
            <a:picLocks noChangeAspect="1"/>
          </p:cNvPicPr>
          <p:nvPr/>
        </p:nvPicPr>
        <p:blipFill>
          <a:blip r:embed="rId17">
            <a:clrChange>
              <a:clrFrom>
                <a:srgbClr val="F8D9E7"/>
              </a:clrFrom>
              <a:clrTo>
                <a:srgbClr val="F8D9E7">
                  <a:alpha val="0"/>
                </a:srgbClr>
              </a:clrTo>
            </a:clrChange>
            <a:extLst>
              <a:ext uri="{28A0092B-C50C-407E-A947-70E740481C1C}">
                <a14:useLocalDpi xmlns:a14="http://schemas.microsoft.com/office/drawing/2010/main" val="0"/>
              </a:ext>
            </a:extLst>
          </a:blip>
          <a:srcRect l="1215" t="698" r="-1215" b="31088"/>
          <a:stretch/>
        </p:blipFill>
        <p:spPr>
          <a:xfrm>
            <a:off x="2958185" y="6168507"/>
            <a:ext cx="254730" cy="166388"/>
          </a:xfrm>
          <a:prstGeom prst="rect">
            <a:avLst/>
          </a:prstGeom>
        </p:spPr>
      </p:pic>
      <p:sp>
        <p:nvSpPr>
          <p:cNvPr id="2250" name="テキスト ボックス 2249">
            <a:extLst>
              <a:ext uri="{FF2B5EF4-FFF2-40B4-BE49-F238E27FC236}">
                <a16:creationId xmlns:a16="http://schemas.microsoft.com/office/drawing/2014/main" id="{2487BA91-69BC-E9C7-864F-DC2CB0B96DA7}"/>
              </a:ext>
            </a:extLst>
          </p:cNvPr>
          <p:cNvSpPr txBox="1"/>
          <p:nvPr/>
        </p:nvSpPr>
        <p:spPr>
          <a:xfrm>
            <a:off x="-1760321" y="889121"/>
            <a:ext cx="492444" cy="215444"/>
          </a:xfrm>
          <a:prstGeom prst="rect">
            <a:avLst/>
          </a:prstGeom>
          <a:noFill/>
        </p:spPr>
        <p:txBody>
          <a:bodyPr wrap="none" rtlCol="0">
            <a:spAutoFit/>
          </a:bodyPr>
          <a:lstStyle/>
          <a:p>
            <a:pPr algn="ctr"/>
            <a:r>
              <a:rPr kumimoji="1" lang="ja-JP" altLang="en-US" sz="800" b="1" dirty="0">
                <a:latin typeface="BIZ UDゴシック" panose="020B0400000000000000" pitchFamily="49" charset="-128"/>
                <a:ea typeface="BIZ UDゴシック" panose="020B0400000000000000" pitchFamily="49" charset="-128"/>
              </a:rPr>
              <a:t>要予約</a:t>
            </a:r>
          </a:p>
        </p:txBody>
      </p:sp>
      <p:pic>
        <p:nvPicPr>
          <p:cNvPr id="36" name="図 35">
            <a:extLst>
              <a:ext uri="{FF2B5EF4-FFF2-40B4-BE49-F238E27FC236}">
                <a16:creationId xmlns:a16="http://schemas.microsoft.com/office/drawing/2014/main" id="{3CB18D83-BE46-8C3A-1C07-4629DF74D68A}"/>
              </a:ext>
            </a:extLst>
          </p:cNvPr>
          <p:cNvPicPr>
            <a:picLocks noChangeAspect="1"/>
          </p:cNvPicPr>
          <p:nvPr/>
        </p:nvPicPr>
        <p:blipFill>
          <a:blip r:embed="rId18">
            <a:alphaModFix amt="70000"/>
            <a:extLst>
              <a:ext uri="{28A0092B-C50C-407E-A947-70E740481C1C}">
                <a14:useLocalDpi xmlns:a14="http://schemas.microsoft.com/office/drawing/2010/main" val="0"/>
              </a:ext>
            </a:extLst>
          </a:blip>
          <a:stretch>
            <a:fillRect/>
          </a:stretch>
        </p:blipFill>
        <p:spPr>
          <a:xfrm rot="255388">
            <a:off x="6606388" y="8770067"/>
            <a:ext cx="640985" cy="738058"/>
          </a:xfrm>
          <a:prstGeom prst="rect">
            <a:avLst/>
          </a:prstGeom>
        </p:spPr>
      </p:pic>
      <p:sp>
        <p:nvSpPr>
          <p:cNvPr id="10" name="正方形/長方形 9">
            <a:extLst>
              <a:ext uri="{FF2B5EF4-FFF2-40B4-BE49-F238E27FC236}">
                <a16:creationId xmlns:a16="http://schemas.microsoft.com/office/drawing/2014/main" id="{B1B87C42-C769-718B-1EB4-9543E52B8745}"/>
              </a:ext>
            </a:extLst>
          </p:cNvPr>
          <p:cNvSpPr/>
          <p:nvPr/>
        </p:nvSpPr>
        <p:spPr>
          <a:xfrm>
            <a:off x="3829367" y="6302343"/>
            <a:ext cx="793910" cy="51635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effectLst>
                  <a:glow rad="101600">
                    <a:schemeClr val="bg1">
                      <a:alpha val="60000"/>
                    </a:schemeClr>
                  </a:glow>
                </a:effectLst>
                <a:latin typeface="07やさしさゴシックボールド" panose="02000600000000000000" pitchFamily="2" charset="-128"/>
                <a:ea typeface="07やさしさゴシックボールド" panose="02000600000000000000" pitchFamily="2" charset="-128"/>
              </a:rPr>
              <a:t>みんなの</a:t>
            </a:r>
            <a:endParaRPr kumimoji="1" lang="en-US" altLang="ja-JP" sz="900" b="1" dirty="0">
              <a:solidFill>
                <a:schemeClr val="tx1"/>
              </a:solidFill>
              <a:effectLst>
                <a:glow rad="101600">
                  <a:schemeClr val="bg1">
                    <a:alpha val="60000"/>
                  </a:schemeClr>
                </a:glow>
              </a:effectLst>
              <a:latin typeface="07やさしさゴシックボールド" panose="02000600000000000000" pitchFamily="2" charset="-128"/>
              <a:ea typeface="07やさしさゴシックボールド" panose="02000600000000000000" pitchFamily="2" charset="-128"/>
            </a:endParaRPr>
          </a:p>
          <a:p>
            <a:pPr algn="ctr"/>
            <a:r>
              <a:rPr kumimoji="1" lang="ja-JP" altLang="en-US" sz="900" b="1" dirty="0">
                <a:solidFill>
                  <a:schemeClr val="tx1"/>
                </a:solidFill>
                <a:effectLst>
                  <a:glow rad="101600">
                    <a:schemeClr val="bg1">
                      <a:alpha val="60000"/>
                    </a:schemeClr>
                  </a:glow>
                </a:effectLst>
                <a:latin typeface="07やさしさゴシックボールド" panose="02000600000000000000" pitchFamily="2" charset="-128"/>
                <a:ea typeface="07やさしさゴシックボールド" panose="02000600000000000000" pitchFamily="2" charset="-128"/>
              </a:rPr>
              <a:t>居場所</a:t>
            </a:r>
            <a:endParaRPr kumimoji="1" lang="en-US" altLang="ja-JP" sz="900" b="1" dirty="0">
              <a:solidFill>
                <a:schemeClr val="tx1"/>
              </a:solidFill>
              <a:effectLst>
                <a:glow rad="101600">
                  <a:schemeClr val="bg1">
                    <a:alpha val="60000"/>
                  </a:schemeClr>
                </a:glow>
              </a:effectLst>
              <a:latin typeface="07やさしさゴシックボールド" panose="02000600000000000000" pitchFamily="2" charset="-128"/>
              <a:ea typeface="07やさしさゴシックボールド" panose="02000600000000000000" pitchFamily="2" charset="-128"/>
            </a:endParaRPr>
          </a:p>
          <a:p>
            <a:pPr algn="ctr"/>
            <a:r>
              <a:rPr kumimoji="1" lang="en-US" altLang="ja-JP" sz="700" b="1" dirty="0">
                <a:solidFill>
                  <a:schemeClr val="tx1"/>
                </a:solidFill>
                <a:effectLst>
                  <a:glow rad="101600">
                    <a:schemeClr val="bg1">
                      <a:alpha val="60000"/>
                    </a:schemeClr>
                  </a:glow>
                </a:effectLst>
                <a:latin typeface="07やさしさゴシックボールド" panose="02000600000000000000" pitchFamily="2" charset="-128"/>
                <a:ea typeface="07やさしさゴシックボールド" panose="02000600000000000000" pitchFamily="2" charset="-128"/>
              </a:rPr>
              <a:t>13:00-15:00</a:t>
            </a:r>
          </a:p>
        </p:txBody>
      </p:sp>
      <p:sp>
        <p:nvSpPr>
          <p:cNvPr id="2057" name="正方形/長方形 2056">
            <a:extLst>
              <a:ext uri="{FF2B5EF4-FFF2-40B4-BE49-F238E27FC236}">
                <a16:creationId xmlns:a16="http://schemas.microsoft.com/office/drawing/2014/main" id="{CA38CB97-F7B6-381D-75A8-6A04EA6BB4CB}"/>
              </a:ext>
            </a:extLst>
          </p:cNvPr>
          <p:cNvSpPr/>
          <p:nvPr/>
        </p:nvSpPr>
        <p:spPr bwMode="gray">
          <a:xfrm>
            <a:off x="-2480970" y="3129456"/>
            <a:ext cx="486167" cy="28507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rgbClr val="B40000"/>
                </a:solidFill>
                <a:latin typeface="HG丸ｺﾞｼｯｸM-PRO" panose="020F0600000000000000" pitchFamily="50" charset="-128"/>
                <a:ea typeface="HG丸ｺﾞｼｯｸM-PRO" panose="020F0600000000000000" pitchFamily="50" charset="-128"/>
              </a:rPr>
              <a:t>祝日</a:t>
            </a:r>
            <a:endParaRPr kumimoji="1" lang="ja-JP" altLang="en-US" sz="1000" b="1" dirty="0">
              <a:solidFill>
                <a:srgbClr val="B40000"/>
              </a:solidFill>
              <a:latin typeface="HG丸ｺﾞｼｯｸM-PRO" panose="020F0600000000000000" pitchFamily="50" charset="-128"/>
              <a:ea typeface="HG丸ｺﾞｼｯｸM-PRO" panose="020F0600000000000000" pitchFamily="50" charset="-128"/>
            </a:endParaRPr>
          </a:p>
        </p:txBody>
      </p:sp>
      <p:sp>
        <p:nvSpPr>
          <p:cNvPr id="2246" name="正方形/長方形 2245">
            <a:extLst>
              <a:ext uri="{FF2B5EF4-FFF2-40B4-BE49-F238E27FC236}">
                <a16:creationId xmlns:a16="http://schemas.microsoft.com/office/drawing/2014/main" id="{7C8268D8-0A0D-9D4F-FB8E-17500EE171D9}"/>
              </a:ext>
            </a:extLst>
          </p:cNvPr>
          <p:cNvSpPr/>
          <p:nvPr/>
        </p:nvSpPr>
        <p:spPr bwMode="gray">
          <a:xfrm>
            <a:off x="354393" y="3221255"/>
            <a:ext cx="486167" cy="28507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rgbClr val="B40000"/>
                </a:solidFill>
                <a:latin typeface="HG丸ｺﾞｼｯｸM-PRO" panose="020F0600000000000000" pitchFamily="50" charset="-128"/>
                <a:ea typeface="HG丸ｺﾞｼｯｸM-PRO" panose="020F0600000000000000" pitchFamily="50" charset="-128"/>
              </a:rPr>
              <a:t>祝日</a:t>
            </a:r>
            <a:endParaRPr kumimoji="1" lang="ja-JP" altLang="en-US" sz="1000" b="1" dirty="0">
              <a:solidFill>
                <a:srgbClr val="B40000"/>
              </a:solidFill>
              <a:latin typeface="HG丸ｺﾞｼｯｸM-PRO" panose="020F0600000000000000" pitchFamily="50" charset="-128"/>
              <a:ea typeface="HG丸ｺﾞｼｯｸM-PRO" panose="020F0600000000000000" pitchFamily="50" charset="-128"/>
            </a:endParaRPr>
          </a:p>
        </p:txBody>
      </p:sp>
      <p:sp>
        <p:nvSpPr>
          <p:cNvPr id="67" name="正方形/長方形 66">
            <a:extLst>
              <a:ext uri="{FF2B5EF4-FFF2-40B4-BE49-F238E27FC236}">
                <a16:creationId xmlns:a16="http://schemas.microsoft.com/office/drawing/2014/main" id="{AD125307-46D8-C5B6-9A65-1B7E3C9CF180}"/>
              </a:ext>
            </a:extLst>
          </p:cNvPr>
          <p:cNvSpPr/>
          <p:nvPr/>
        </p:nvSpPr>
        <p:spPr bwMode="gray">
          <a:xfrm>
            <a:off x="-1844175" y="3969152"/>
            <a:ext cx="486167" cy="28507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rgbClr val="B40000"/>
                </a:solidFill>
                <a:latin typeface="HG丸ｺﾞｼｯｸM-PRO" panose="020F0600000000000000" pitchFamily="50" charset="-128"/>
                <a:ea typeface="HG丸ｺﾞｼｯｸM-PRO" panose="020F0600000000000000" pitchFamily="50" charset="-128"/>
              </a:rPr>
              <a:t>祝日</a:t>
            </a:r>
            <a:endParaRPr kumimoji="1" lang="ja-JP" altLang="en-US" sz="1000" b="1" dirty="0">
              <a:solidFill>
                <a:srgbClr val="B40000"/>
              </a:solidFill>
              <a:latin typeface="HG丸ｺﾞｼｯｸM-PRO" panose="020F0600000000000000" pitchFamily="50" charset="-128"/>
              <a:ea typeface="HG丸ｺﾞｼｯｸM-PRO" panose="020F0600000000000000" pitchFamily="50" charset="-128"/>
            </a:endParaRPr>
          </a:p>
        </p:txBody>
      </p:sp>
      <p:sp>
        <p:nvSpPr>
          <p:cNvPr id="68" name="正方形/長方形 67">
            <a:extLst>
              <a:ext uri="{FF2B5EF4-FFF2-40B4-BE49-F238E27FC236}">
                <a16:creationId xmlns:a16="http://schemas.microsoft.com/office/drawing/2014/main" id="{4DB11EB7-2A75-4311-3445-A1A4C3911AAA}"/>
              </a:ext>
            </a:extLst>
          </p:cNvPr>
          <p:cNvSpPr/>
          <p:nvPr/>
        </p:nvSpPr>
        <p:spPr bwMode="gray">
          <a:xfrm>
            <a:off x="8627992" y="2292872"/>
            <a:ext cx="486167" cy="28507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rgbClr val="B40000"/>
                </a:solidFill>
                <a:latin typeface="HG丸ｺﾞｼｯｸM-PRO" panose="020F0600000000000000" pitchFamily="50" charset="-128"/>
                <a:ea typeface="HG丸ｺﾞｼｯｸM-PRO" panose="020F0600000000000000" pitchFamily="50" charset="-128"/>
              </a:rPr>
              <a:t>祝日</a:t>
            </a:r>
            <a:endParaRPr kumimoji="1" lang="ja-JP" altLang="en-US" sz="1000" b="1" dirty="0">
              <a:solidFill>
                <a:srgbClr val="B40000"/>
              </a:solidFill>
              <a:latin typeface="HG丸ｺﾞｼｯｸM-PRO" panose="020F0600000000000000" pitchFamily="50" charset="-128"/>
              <a:ea typeface="HG丸ｺﾞｼｯｸM-PRO" panose="020F0600000000000000" pitchFamily="50" charset="-128"/>
            </a:endParaRPr>
          </a:p>
        </p:txBody>
      </p:sp>
      <p:sp>
        <p:nvSpPr>
          <p:cNvPr id="2064" name="正方形/長方形 2063">
            <a:extLst>
              <a:ext uri="{FF2B5EF4-FFF2-40B4-BE49-F238E27FC236}">
                <a16:creationId xmlns:a16="http://schemas.microsoft.com/office/drawing/2014/main" id="{F91E0AC2-1C51-E1EE-D215-D3E0764B8C64}"/>
              </a:ext>
            </a:extLst>
          </p:cNvPr>
          <p:cNvSpPr/>
          <p:nvPr/>
        </p:nvSpPr>
        <p:spPr bwMode="gray">
          <a:xfrm>
            <a:off x="-2402453" y="3838597"/>
            <a:ext cx="486167" cy="28507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rgbClr val="B40000"/>
                </a:solidFill>
                <a:latin typeface="HG丸ｺﾞｼｯｸM-PRO" panose="020F0600000000000000" pitchFamily="50" charset="-128"/>
                <a:ea typeface="HG丸ｺﾞｼｯｸM-PRO" panose="020F0600000000000000" pitchFamily="50" charset="-128"/>
              </a:rPr>
              <a:t>休日</a:t>
            </a:r>
            <a:endParaRPr kumimoji="1" lang="ja-JP" altLang="en-US" sz="1000" b="1" dirty="0">
              <a:solidFill>
                <a:srgbClr val="B40000"/>
              </a:solidFill>
              <a:latin typeface="HG丸ｺﾞｼｯｸM-PRO" panose="020F0600000000000000" pitchFamily="50" charset="-128"/>
              <a:ea typeface="HG丸ｺﾞｼｯｸM-PRO" panose="020F0600000000000000" pitchFamily="50" charset="-128"/>
            </a:endParaRPr>
          </a:p>
        </p:txBody>
      </p:sp>
      <p:sp>
        <p:nvSpPr>
          <p:cNvPr id="74" name="正方形/長方形 73">
            <a:extLst>
              <a:ext uri="{FF2B5EF4-FFF2-40B4-BE49-F238E27FC236}">
                <a16:creationId xmlns:a16="http://schemas.microsoft.com/office/drawing/2014/main" id="{CE99F79F-2262-92F0-E2D5-C87A33B725FB}"/>
              </a:ext>
            </a:extLst>
          </p:cNvPr>
          <p:cNvSpPr/>
          <p:nvPr/>
        </p:nvSpPr>
        <p:spPr bwMode="gray">
          <a:xfrm>
            <a:off x="2476946" y="3416162"/>
            <a:ext cx="2052000" cy="108000"/>
          </a:xfrm>
          <a:prstGeom prst="rect">
            <a:avLst/>
          </a:prstGeom>
          <a:solidFill>
            <a:srgbClr val="F8D9E7"/>
          </a:solidFill>
          <a:ln w="1905">
            <a:solidFill>
              <a:srgbClr val="8272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つどいの広場　</a:t>
            </a:r>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10:00</a:t>
            </a:r>
            <a:r>
              <a:rPr kumimoji="1" lang="ja-JP" altLang="en-US" sz="55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15:00</a:t>
            </a:r>
            <a:endParaRPr kumimoji="1" lang="ja-JP" altLang="en-US" sz="550" dirty="0">
              <a:solidFill>
                <a:schemeClr val="tx1"/>
              </a:solidFill>
              <a:latin typeface="HG丸ｺﾞｼｯｸM-PRO" panose="020F0600000000000000" pitchFamily="50" charset="-128"/>
              <a:ea typeface="HG丸ｺﾞｼｯｸM-PRO" panose="020F0600000000000000" pitchFamily="50" charset="-128"/>
            </a:endParaRPr>
          </a:p>
        </p:txBody>
      </p:sp>
      <p:sp>
        <p:nvSpPr>
          <p:cNvPr id="88" name="正方形/長方形 87">
            <a:extLst>
              <a:ext uri="{FF2B5EF4-FFF2-40B4-BE49-F238E27FC236}">
                <a16:creationId xmlns:a16="http://schemas.microsoft.com/office/drawing/2014/main" id="{9F8C893F-272B-50F0-0B81-57175A41F29A}"/>
              </a:ext>
            </a:extLst>
          </p:cNvPr>
          <p:cNvSpPr/>
          <p:nvPr/>
        </p:nvSpPr>
        <p:spPr bwMode="gray">
          <a:xfrm>
            <a:off x="2482135" y="3295791"/>
            <a:ext cx="1386000" cy="108000"/>
          </a:xfrm>
          <a:prstGeom prst="rect">
            <a:avLst/>
          </a:prstGeom>
          <a:solidFill>
            <a:srgbClr val="CAE4C2"/>
          </a:solidFill>
          <a:ln w="1905">
            <a:solidFill>
              <a:srgbClr val="8272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ひととき保育　</a:t>
            </a:r>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9:00</a:t>
            </a:r>
            <a:r>
              <a:rPr kumimoji="1" lang="ja-JP" altLang="en-US" sz="55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17:00</a:t>
            </a:r>
            <a:endParaRPr kumimoji="1" lang="ja-JP" altLang="en-US" sz="550" dirty="0">
              <a:solidFill>
                <a:schemeClr val="tx1"/>
              </a:solidFill>
              <a:latin typeface="HG丸ｺﾞｼｯｸM-PRO" panose="020F0600000000000000" pitchFamily="50" charset="-128"/>
              <a:ea typeface="HG丸ｺﾞｼｯｸM-PRO" panose="020F0600000000000000" pitchFamily="50" charset="-128"/>
            </a:endParaRPr>
          </a:p>
        </p:txBody>
      </p:sp>
      <p:sp>
        <p:nvSpPr>
          <p:cNvPr id="2107" name="正方形/長方形 2106">
            <a:extLst>
              <a:ext uri="{FF2B5EF4-FFF2-40B4-BE49-F238E27FC236}">
                <a16:creationId xmlns:a16="http://schemas.microsoft.com/office/drawing/2014/main" id="{6EFCBE37-4D15-223F-1E47-D515063900F4}"/>
              </a:ext>
            </a:extLst>
          </p:cNvPr>
          <p:cNvSpPr/>
          <p:nvPr/>
        </p:nvSpPr>
        <p:spPr bwMode="gray">
          <a:xfrm>
            <a:off x="273497" y="7171212"/>
            <a:ext cx="1381932" cy="108000"/>
          </a:xfrm>
          <a:prstGeom prst="rect">
            <a:avLst/>
          </a:prstGeom>
          <a:solidFill>
            <a:srgbClr val="CAE4C2"/>
          </a:solidFill>
          <a:ln w="1905">
            <a:solidFill>
              <a:srgbClr val="8272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ひととき保育　</a:t>
            </a:r>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9:00</a:t>
            </a:r>
            <a:r>
              <a:rPr kumimoji="1" lang="ja-JP" altLang="en-US" sz="55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17:00</a:t>
            </a:r>
            <a:endParaRPr kumimoji="1" lang="ja-JP" altLang="en-US" sz="550" dirty="0">
              <a:solidFill>
                <a:schemeClr val="tx1"/>
              </a:solidFill>
              <a:latin typeface="HG丸ｺﾞｼｯｸM-PRO" panose="020F0600000000000000" pitchFamily="50" charset="-128"/>
              <a:ea typeface="HG丸ｺﾞｼｯｸM-PRO" panose="020F0600000000000000" pitchFamily="50" charset="-128"/>
            </a:endParaRPr>
          </a:p>
        </p:txBody>
      </p:sp>
      <p:sp>
        <p:nvSpPr>
          <p:cNvPr id="98" name="正方形/長方形 97">
            <a:extLst>
              <a:ext uri="{FF2B5EF4-FFF2-40B4-BE49-F238E27FC236}">
                <a16:creationId xmlns:a16="http://schemas.microsoft.com/office/drawing/2014/main" id="{4CDA0219-0B49-A3F9-232C-1ABC1E7970BC}"/>
              </a:ext>
            </a:extLst>
          </p:cNvPr>
          <p:cNvSpPr/>
          <p:nvPr/>
        </p:nvSpPr>
        <p:spPr bwMode="gray">
          <a:xfrm>
            <a:off x="273497" y="7297731"/>
            <a:ext cx="1381932" cy="108000"/>
          </a:xfrm>
          <a:prstGeom prst="rect">
            <a:avLst/>
          </a:prstGeom>
          <a:solidFill>
            <a:srgbClr val="F8D9E7"/>
          </a:solidFill>
          <a:ln w="1905">
            <a:solidFill>
              <a:srgbClr val="8272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つどいの広場　</a:t>
            </a:r>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10:00</a:t>
            </a:r>
            <a:r>
              <a:rPr kumimoji="1" lang="ja-JP" altLang="en-US" sz="55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15:00</a:t>
            </a:r>
            <a:endParaRPr kumimoji="1" lang="ja-JP" altLang="en-US" sz="550" dirty="0">
              <a:solidFill>
                <a:schemeClr val="tx1"/>
              </a:solidFill>
              <a:latin typeface="HG丸ｺﾞｼｯｸM-PRO" panose="020F0600000000000000" pitchFamily="50" charset="-128"/>
              <a:ea typeface="HG丸ｺﾞｼｯｸM-PRO" panose="020F0600000000000000" pitchFamily="50" charset="-128"/>
            </a:endParaRPr>
          </a:p>
        </p:txBody>
      </p:sp>
      <p:grpSp>
        <p:nvGrpSpPr>
          <p:cNvPr id="76" name="グループ化 75">
            <a:extLst>
              <a:ext uri="{FF2B5EF4-FFF2-40B4-BE49-F238E27FC236}">
                <a16:creationId xmlns:a16="http://schemas.microsoft.com/office/drawing/2014/main" id="{9AC8E42C-77D5-42F5-8633-1C35EF7D2D1F}"/>
              </a:ext>
            </a:extLst>
          </p:cNvPr>
          <p:cNvGrpSpPr/>
          <p:nvPr/>
        </p:nvGrpSpPr>
        <p:grpSpPr>
          <a:xfrm>
            <a:off x="4043127" y="3068553"/>
            <a:ext cx="662306" cy="437338"/>
            <a:chOff x="-1234728" y="4984249"/>
            <a:chExt cx="569387" cy="375981"/>
          </a:xfrm>
        </p:grpSpPr>
        <p:sp>
          <p:nvSpPr>
            <p:cNvPr id="81" name="吹き出し: 円形 80">
              <a:extLst>
                <a:ext uri="{FF2B5EF4-FFF2-40B4-BE49-F238E27FC236}">
                  <a16:creationId xmlns:a16="http://schemas.microsoft.com/office/drawing/2014/main" id="{891A1556-05BC-4424-B97A-1B6113CB2763}"/>
                </a:ext>
              </a:extLst>
            </p:cNvPr>
            <p:cNvSpPr/>
            <p:nvPr/>
          </p:nvSpPr>
          <p:spPr>
            <a:xfrm>
              <a:off x="-1171450" y="4984249"/>
              <a:ext cx="435555" cy="375981"/>
            </a:xfrm>
            <a:prstGeom prst="wedgeEllipseCallout">
              <a:avLst>
                <a:gd name="adj1" fmla="val -51237"/>
                <a:gd name="adj2" fmla="val 37683"/>
              </a:avLst>
            </a:prstGeom>
            <a:solidFill>
              <a:srgbClr val="F8D9E7"/>
            </a:solidFill>
            <a:ln w="6350">
              <a:solidFill>
                <a:srgbClr val="E15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2" name="テキスト ボックス 81">
              <a:extLst>
                <a:ext uri="{FF2B5EF4-FFF2-40B4-BE49-F238E27FC236}">
                  <a16:creationId xmlns:a16="http://schemas.microsoft.com/office/drawing/2014/main" id="{D5C86DBA-3BA4-C2A5-4070-4E76A8ABE5E6}"/>
                </a:ext>
              </a:extLst>
            </p:cNvPr>
            <p:cNvSpPr txBox="1"/>
            <p:nvPr/>
          </p:nvSpPr>
          <p:spPr>
            <a:xfrm>
              <a:off x="-1234728" y="5041669"/>
              <a:ext cx="569387" cy="264597"/>
            </a:xfrm>
            <a:prstGeom prst="rect">
              <a:avLst/>
            </a:prstGeom>
            <a:noFill/>
          </p:spPr>
          <p:txBody>
            <a:bodyPr wrap="square" rtlCol="0">
              <a:spAutoFit/>
            </a:bodyPr>
            <a:lstStyle/>
            <a:p>
              <a:pPr algn="ctr"/>
              <a:r>
                <a:rPr kumimoji="1" lang="ja-JP" altLang="en-US" sz="700" dirty="0">
                  <a:latin typeface="07やさしさゴシックボールド" panose="02000600000000000000" pitchFamily="2" charset="-128"/>
                  <a:ea typeface="07やさしさゴシックボールド" panose="02000600000000000000" pitchFamily="2" charset="-128"/>
                </a:rPr>
                <a:t>土曜ひろば</a:t>
              </a:r>
              <a:endParaRPr kumimoji="1" lang="en-US" altLang="ja-JP" sz="700" dirty="0">
                <a:latin typeface="07やさしさゴシックボールド" panose="02000600000000000000" pitchFamily="2" charset="-128"/>
                <a:ea typeface="07やさしさゴシックボールド" panose="02000600000000000000" pitchFamily="2" charset="-128"/>
              </a:endParaRPr>
            </a:p>
            <a:p>
              <a:pPr algn="ctr"/>
              <a:r>
                <a:rPr kumimoji="1" lang="ja-JP" altLang="en-US" sz="700" dirty="0">
                  <a:latin typeface="07やさしさゴシックボールド" panose="02000600000000000000" pitchFamily="2" charset="-128"/>
                  <a:ea typeface="07やさしさゴシックボールド" panose="02000600000000000000" pitchFamily="2" charset="-128"/>
                </a:rPr>
                <a:t>あります</a:t>
              </a:r>
            </a:p>
          </p:txBody>
        </p:sp>
      </p:grpSp>
      <p:pic>
        <p:nvPicPr>
          <p:cNvPr id="2136" name="Picture 4" descr="スプーンとフォークのイラスト | かわいい無料素材 イラスト工房">
            <a:extLst>
              <a:ext uri="{FF2B5EF4-FFF2-40B4-BE49-F238E27FC236}">
                <a16:creationId xmlns:a16="http://schemas.microsoft.com/office/drawing/2014/main" id="{78CBDE2D-10D7-E682-C266-2F949D410E9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H="1">
            <a:off x="3907517" y="3202540"/>
            <a:ext cx="213819" cy="238903"/>
          </a:xfrm>
          <a:prstGeom prst="rect">
            <a:avLst/>
          </a:prstGeom>
          <a:noFill/>
          <a:extLst>
            <a:ext uri="{909E8E84-426E-40DD-AFC4-6F175D3DCCD1}">
              <a14:hiddenFill xmlns:a14="http://schemas.microsoft.com/office/drawing/2010/main">
                <a:solidFill>
                  <a:srgbClr val="FFFFFF"/>
                </a:solidFill>
              </a14:hiddenFill>
            </a:ext>
          </a:extLst>
        </p:spPr>
      </p:pic>
      <p:sp>
        <p:nvSpPr>
          <p:cNvPr id="100" name="正方形/長方形 99">
            <a:extLst>
              <a:ext uri="{FF2B5EF4-FFF2-40B4-BE49-F238E27FC236}">
                <a16:creationId xmlns:a16="http://schemas.microsoft.com/office/drawing/2014/main" id="{E1651FBB-648D-B9B6-8176-DD6256DFBB0D}"/>
              </a:ext>
            </a:extLst>
          </p:cNvPr>
          <p:cNvSpPr/>
          <p:nvPr/>
        </p:nvSpPr>
        <p:spPr>
          <a:xfrm>
            <a:off x="1787998" y="7145879"/>
            <a:ext cx="640986" cy="2586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100"/>
              </a:lnSpc>
            </a:pPr>
            <a:r>
              <a:rPr kumimoji="1" lang="ja-JP" altLang="en-US" sz="700" b="1"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700" dirty="0">
                <a:solidFill>
                  <a:schemeClr val="tx1"/>
                </a:solidFill>
                <a:latin typeface="HG丸ｺﾞｼｯｸM-PRO" panose="020F0600000000000000" pitchFamily="50" charset="-128"/>
                <a:ea typeface="HG丸ｺﾞｼｯｸM-PRO" panose="020F0600000000000000" pitchFamily="50" charset="-128"/>
              </a:rPr>
              <a:t>ひととき</a:t>
            </a:r>
            <a:endParaRPr kumimoji="1" lang="en-US" altLang="ja-JP" sz="7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700" b="1"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700" dirty="0">
                <a:solidFill>
                  <a:schemeClr val="tx1"/>
                </a:solidFill>
                <a:latin typeface="HG丸ｺﾞｼｯｸM-PRO" panose="020F0600000000000000" pitchFamily="50" charset="-128"/>
                <a:ea typeface="HG丸ｺﾞｼｯｸM-PRO" panose="020F0600000000000000" pitchFamily="50" charset="-128"/>
              </a:rPr>
              <a:t>ひろば</a:t>
            </a:r>
          </a:p>
        </p:txBody>
      </p:sp>
      <p:grpSp>
        <p:nvGrpSpPr>
          <p:cNvPr id="2122" name="グループ化 2121">
            <a:extLst>
              <a:ext uri="{FF2B5EF4-FFF2-40B4-BE49-F238E27FC236}">
                <a16:creationId xmlns:a16="http://schemas.microsoft.com/office/drawing/2014/main" id="{5EF29A6D-C8F0-0C4F-C8C5-9EFAA62914BD}"/>
              </a:ext>
            </a:extLst>
          </p:cNvPr>
          <p:cNvGrpSpPr/>
          <p:nvPr/>
        </p:nvGrpSpPr>
        <p:grpSpPr>
          <a:xfrm>
            <a:off x="-2746326" y="7190863"/>
            <a:ext cx="1733017" cy="1479343"/>
            <a:chOff x="-1871623" y="8891855"/>
            <a:chExt cx="1733017" cy="1479343"/>
          </a:xfrm>
        </p:grpSpPr>
        <p:sp>
          <p:nvSpPr>
            <p:cNvPr id="2112" name="四角形: 角を丸くする 2111">
              <a:extLst>
                <a:ext uri="{FF2B5EF4-FFF2-40B4-BE49-F238E27FC236}">
                  <a16:creationId xmlns:a16="http://schemas.microsoft.com/office/drawing/2014/main" id="{143059B8-14B2-38CF-F699-300D6824285E}"/>
                </a:ext>
              </a:extLst>
            </p:cNvPr>
            <p:cNvSpPr/>
            <p:nvPr/>
          </p:nvSpPr>
          <p:spPr bwMode="gray">
            <a:xfrm>
              <a:off x="-1871623" y="8891855"/>
              <a:ext cx="1635438" cy="1470903"/>
            </a:xfrm>
            <a:prstGeom prst="roundRect">
              <a:avLst>
                <a:gd name="adj" fmla="val 5954"/>
              </a:avLst>
            </a:prstGeom>
            <a:solidFill>
              <a:srgbClr val="ECF5E7"/>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14" name="テキスト ボックス 2113">
              <a:extLst>
                <a:ext uri="{FF2B5EF4-FFF2-40B4-BE49-F238E27FC236}">
                  <a16:creationId xmlns:a16="http://schemas.microsoft.com/office/drawing/2014/main" id="{11D69CD2-4A5A-8E23-FAF6-E840D515798D}"/>
                </a:ext>
              </a:extLst>
            </p:cNvPr>
            <p:cNvSpPr txBox="1"/>
            <p:nvPr/>
          </p:nvSpPr>
          <p:spPr>
            <a:xfrm>
              <a:off x="-1820350" y="9465457"/>
              <a:ext cx="1616289" cy="507831"/>
            </a:xfrm>
            <a:prstGeom prst="rect">
              <a:avLst/>
            </a:prstGeom>
            <a:noFill/>
          </p:spPr>
          <p:txBody>
            <a:bodyPr wrap="square" rtlCol="0">
              <a:spAutoFit/>
            </a:bodyPr>
            <a:lstStyle/>
            <a:p>
              <a:r>
                <a:rPr kumimoji="1" lang="ja-JP" altLang="en-US" sz="900" b="1" dirty="0">
                  <a:effectLst/>
                  <a:latin typeface="+mn-ea"/>
                </a:rPr>
                <a:t>子どもが好きな方大歓迎！</a:t>
              </a:r>
              <a:endParaRPr kumimoji="1" lang="en-US" altLang="ja-JP" sz="900" b="1" dirty="0">
                <a:effectLst/>
                <a:latin typeface="+mn-ea"/>
              </a:endParaRPr>
            </a:p>
            <a:p>
              <a:r>
                <a:rPr kumimoji="1" lang="ja-JP" altLang="en-US" sz="900" b="1" dirty="0">
                  <a:latin typeface="+mn-ea"/>
                </a:rPr>
                <a:t>ご</a:t>
              </a:r>
              <a:r>
                <a:rPr kumimoji="1" lang="ja-JP" altLang="en-US" sz="900" b="1" dirty="0">
                  <a:effectLst/>
                  <a:latin typeface="+mn-ea"/>
                </a:rPr>
                <a:t>都合にあわせて</a:t>
              </a:r>
              <a:endParaRPr kumimoji="1" lang="en-US" altLang="ja-JP" sz="900" b="1" dirty="0">
                <a:effectLst/>
                <a:latin typeface="+mn-ea"/>
              </a:endParaRPr>
            </a:p>
            <a:p>
              <a:r>
                <a:rPr kumimoji="1" lang="ja-JP" altLang="en-US" sz="900" b="1" dirty="0">
                  <a:latin typeface="+mn-ea"/>
                </a:rPr>
                <a:t>週</a:t>
              </a:r>
              <a:r>
                <a:rPr kumimoji="1" lang="en-US" altLang="ja-JP" sz="900" b="1" dirty="0">
                  <a:latin typeface="+mn-ea"/>
                </a:rPr>
                <a:t>2-3</a:t>
              </a:r>
              <a:r>
                <a:rPr kumimoji="1" lang="ja-JP" altLang="en-US" sz="900" b="1" dirty="0">
                  <a:latin typeface="+mn-ea"/>
                </a:rPr>
                <a:t>日から</a:t>
              </a:r>
              <a:r>
                <a:rPr kumimoji="1" lang="ja-JP" altLang="en-US" sz="900" b="1" dirty="0">
                  <a:effectLst/>
                  <a:latin typeface="+mn-ea"/>
                </a:rPr>
                <a:t>働けます</a:t>
              </a:r>
              <a:endParaRPr kumimoji="1" lang="en-US" altLang="ja-JP" sz="900" b="1" dirty="0">
                <a:effectLst/>
                <a:latin typeface="+mn-ea"/>
              </a:endParaRPr>
            </a:p>
          </p:txBody>
        </p:sp>
        <p:sp>
          <p:nvSpPr>
            <p:cNvPr id="2115" name="テキスト ボックス 2114">
              <a:extLst>
                <a:ext uri="{FF2B5EF4-FFF2-40B4-BE49-F238E27FC236}">
                  <a16:creationId xmlns:a16="http://schemas.microsoft.com/office/drawing/2014/main" id="{97AB7964-8A42-2A50-8117-47766891FED7}"/>
                </a:ext>
              </a:extLst>
            </p:cNvPr>
            <p:cNvSpPr txBox="1"/>
            <p:nvPr/>
          </p:nvSpPr>
          <p:spPr>
            <a:xfrm>
              <a:off x="-1345206" y="8923996"/>
              <a:ext cx="1206600" cy="553998"/>
            </a:xfrm>
            <a:prstGeom prst="rect">
              <a:avLst/>
            </a:prstGeom>
            <a:noFill/>
            <a:ln w="3175">
              <a:noFill/>
              <a:prstDash val="solid"/>
            </a:ln>
            <a:effectLst/>
          </p:spPr>
          <p:txBody>
            <a:bodyPr wrap="square" rtlCol="0">
              <a:spAutoFit/>
            </a:bodyPr>
            <a:lstStyle/>
            <a:p>
              <a:r>
                <a:rPr kumimoji="1" lang="ja-JP" altLang="en-US" sz="1000" b="1" dirty="0">
                  <a:latin typeface="+mn-ea"/>
                </a:rPr>
                <a:t>ひととき保育</a:t>
              </a:r>
              <a:endParaRPr kumimoji="1" lang="en-US" altLang="ja-JP" sz="1000" b="1" dirty="0">
                <a:latin typeface="+mn-ea"/>
              </a:endParaRPr>
            </a:p>
            <a:p>
              <a:r>
                <a:rPr kumimoji="1" lang="ja-JP" altLang="en-US" sz="1000" b="1" dirty="0">
                  <a:latin typeface="+mn-ea"/>
                </a:rPr>
                <a:t>保育士さん</a:t>
              </a:r>
              <a:endParaRPr kumimoji="1" lang="en-US" altLang="ja-JP" sz="1000" b="1" dirty="0">
                <a:latin typeface="+mn-ea"/>
              </a:endParaRPr>
            </a:p>
            <a:p>
              <a:r>
                <a:rPr kumimoji="1" lang="ja-JP" altLang="en-US" sz="1000" b="1" dirty="0">
                  <a:latin typeface="+mn-ea"/>
                </a:rPr>
                <a:t>支援員さん募集</a:t>
              </a:r>
              <a:r>
                <a:rPr kumimoji="1" lang="ja-JP" altLang="en-US" sz="1000" dirty="0">
                  <a:latin typeface="+mn-ea"/>
                </a:rPr>
                <a:t>　　　　　</a:t>
              </a:r>
              <a:endParaRPr kumimoji="1" lang="ja-JP" altLang="en-US" sz="1050" dirty="0">
                <a:latin typeface="+mn-ea"/>
              </a:endParaRPr>
            </a:p>
          </p:txBody>
        </p:sp>
        <p:sp>
          <p:nvSpPr>
            <p:cNvPr id="2117" name="テキスト ボックス 2116">
              <a:extLst>
                <a:ext uri="{FF2B5EF4-FFF2-40B4-BE49-F238E27FC236}">
                  <a16:creationId xmlns:a16="http://schemas.microsoft.com/office/drawing/2014/main" id="{FDF0F52A-79AA-8052-3D42-31C3946E17A7}"/>
                </a:ext>
              </a:extLst>
            </p:cNvPr>
            <p:cNvSpPr txBox="1"/>
            <p:nvPr/>
          </p:nvSpPr>
          <p:spPr>
            <a:xfrm>
              <a:off x="-1853852" y="9940311"/>
              <a:ext cx="1251055" cy="430887"/>
            </a:xfrm>
            <a:prstGeom prst="rect">
              <a:avLst/>
            </a:prstGeom>
            <a:noFill/>
          </p:spPr>
          <p:txBody>
            <a:bodyPr wrap="square" rtlCol="0">
              <a:spAutoFit/>
            </a:bodyPr>
            <a:lstStyle/>
            <a:p>
              <a:r>
                <a:rPr kumimoji="1" lang="ja-JP" altLang="en-US" sz="700" b="1" dirty="0">
                  <a:latin typeface="+mn-ea"/>
                </a:rPr>
                <a:t>詳しくは</a:t>
              </a:r>
              <a:r>
                <a:rPr kumimoji="1" lang="ja-JP" altLang="en-US" sz="700" b="1" dirty="0">
                  <a:effectLst/>
                  <a:latin typeface="+mn-ea"/>
                </a:rPr>
                <a:t>スタッフ募集</a:t>
              </a:r>
              <a:r>
                <a:rPr kumimoji="1" lang="ja-JP" altLang="en-US" sz="700" b="1" dirty="0">
                  <a:latin typeface="+mn-ea"/>
                </a:rPr>
                <a:t>➡</a:t>
              </a:r>
              <a:endParaRPr kumimoji="1" lang="en-US" altLang="ja-JP" sz="700" b="1" dirty="0">
                <a:latin typeface="+mn-ea"/>
              </a:endParaRPr>
            </a:p>
            <a:p>
              <a:r>
                <a:rPr kumimoji="1" lang="ja-JP" altLang="en-US" sz="700" dirty="0">
                  <a:effectLst/>
                  <a:latin typeface="+mn-ea"/>
                </a:rPr>
                <a:t>をご覧の上お電話ください</a:t>
              </a:r>
              <a:endParaRPr kumimoji="1" lang="en-US" altLang="ja-JP" sz="700" dirty="0">
                <a:effectLst/>
                <a:latin typeface="+mn-ea"/>
              </a:endParaRPr>
            </a:p>
            <a:p>
              <a:r>
                <a:rPr kumimoji="1" lang="en-US" altLang="ja-JP" sz="800" dirty="0">
                  <a:effectLst/>
                  <a:latin typeface="+mn-ea"/>
                </a:rPr>
                <a:t>03-3395-0135</a:t>
              </a:r>
              <a:r>
                <a:rPr kumimoji="1" lang="en-US" altLang="ja-JP" sz="700" dirty="0">
                  <a:effectLst/>
                  <a:latin typeface="+mn-ea"/>
                </a:rPr>
                <a:t>  </a:t>
              </a:r>
              <a:r>
                <a:rPr kumimoji="1" lang="ja-JP" altLang="en-US" sz="700" dirty="0">
                  <a:effectLst/>
                  <a:latin typeface="+mn-ea"/>
                </a:rPr>
                <a:t>こうち</a:t>
              </a:r>
              <a:endParaRPr kumimoji="1" lang="en-US" altLang="ja-JP" sz="700" dirty="0">
                <a:effectLst/>
                <a:latin typeface="+mn-ea"/>
              </a:endParaRPr>
            </a:p>
          </p:txBody>
        </p:sp>
        <p:pic>
          <p:nvPicPr>
            <p:cNvPr id="2118" name="図 2117" descr="図形, 円&#10;&#10;自動的に生成された説明">
              <a:extLst>
                <a:ext uri="{FF2B5EF4-FFF2-40B4-BE49-F238E27FC236}">
                  <a16:creationId xmlns:a16="http://schemas.microsoft.com/office/drawing/2014/main" id="{9612FA2F-E130-47D0-3A25-E5CF1224E1F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32483" y="8933841"/>
              <a:ext cx="514918" cy="514918"/>
            </a:xfrm>
            <a:prstGeom prst="rect">
              <a:avLst/>
            </a:prstGeom>
          </p:spPr>
        </p:pic>
        <p:pic>
          <p:nvPicPr>
            <p:cNvPr id="2120" name="図 2119">
              <a:extLst>
                <a:ext uri="{FF2B5EF4-FFF2-40B4-BE49-F238E27FC236}">
                  <a16:creationId xmlns:a16="http://schemas.microsoft.com/office/drawing/2014/main" id="{C1C383D8-3631-345F-CBC5-656F75FEAA8E}"/>
                </a:ext>
              </a:extLst>
            </p:cNvPr>
            <p:cNvPicPr>
              <a:picLocks noChangeAspect="1"/>
            </p:cNvPicPr>
            <p:nvPr/>
          </p:nvPicPr>
          <p:blipFill rotWithShape="1">
            <a:blip r:embed="rId12">
              <a:extLst>
                <a:ext uri="{28A0092B-C50C-407E-A947-70E740481C1C}">
                  <a14:useLocalDpi xmlns:a14="http://schemas.microsoft.com/office/drawing/2010/main" val="0"/>
                </a:ext>
              </a:extLst>
            </a:blip>
            <a:srcRect t="1940" r="5264" b="6777"/>
            <a:stretch/>
          </p:blipFill>
          <p:spPr>
            <a:xfrm>
              <a:off x="-688531" y="9916211"/>
              <a:ext cx="412019" cy="397002"/>
            </a:xfrm>
            <a:prstGeom prst="rect">
              <a:avLst/>
            </a:prstGeom>
          </p:spPr>
        </p:pic>
      </p:grpSp>
      <p:grpSp>
        <p:nvGrpSpPr>
          <p:cNvPr id="2245" name="グループ化 2244">
            <a:extLst>
              <a:ext uri="{FF2B5EF4-FFF2-40B4-BE49-F238E27FC236}">
                <a16:creationId xmlns:a16="http://schemas.microsoft.com/office/drawing/2014/main" id="{ABD57807-E2B8-B3EF-17C4-16415B0C34AC}"/>
              </a:ext>
            </a:extLst>
          </p:cNvPr>
          <p:cNvGrpSpPr/>
          <p:nvPr/>
        </p:nvGrpSpPr>
        <p:grpSpPr>
          <a:xfrm>
            <a:off x="8097977" y="6091126"/>
            <a:ext cx="1733085" cy="1485606"/>
            <a:chOff x="325956" y="8868843"/>
            <a:chExt cx="1733085" cy="1485606"/>
          </a:xfrm>
        </p:grpSpPr>
        <p:grpSp>
          <p:nvGrpSpPr>
            <p:cNvPr id="2121" name="グループ化 2120">
              <a:extLst>
                <a:ext uri="{FF2B5EF4-FFF2-40B4-BE49-F238E27FC236}">
                  <a16:creationId xmlns:a16="http://schemas.microsoft.com/office/drawing/2014/main" id="{B65B2C93-9B3E-B5A9-2522-A6A0EE3B7843}"/>
                </a:ext>
              </a:extLst>
            </p:cNvPr>
            <p:cNvGrpSpPr/>
            <p:nvPr/>
          </p:nvGrpSpPr>
          <p:grpSpPr>
            <a:xfrm>
              <a:off x="325956" y="8868843"/>
              <a:ext cx="1659762" cy="1485606"/>
              <a:chOff x="-1697324" y="6805246"/>
              <a:chExt cx="1659762" cy="1485606"/>
            </a:xfrm>
          </p:grpSpPr>
          <p:sp>
            <p:nvSpPr>
              <p:cNvPr id="2263" name="四角形: 角を丸くする 2262">
                <a:extLst>
                  <a:ext uri="{FF2B5EF4-FFF2-40B4-BE49-F238E27FC236}">
                    <a16:creationId xmlns:a16="http://schemas.microsoft.com/office/drawing/2014/main" id="{B8677547-579D-4712-BBAF-8C30BFDFB345}"/>
                  </a:ext>
                </a:extLst>
              </p:cNvPr>
              <p:cNvSpPr/>
              <p:nvPr/>
            </p:nvSpPr>
            <p:spPr bwMode="gray">
              <a:xfrm>
                <a:off x="-1697324" y="6805246"/>
                <a:ext cx="1635438" cy="1470903"/>
              </a:xfrm>
              <a:prstGeom prst="roundRect">
                <a:avLst>
                  <a:gd name="adj" fmla="val 5954"/>
                </a:avLst>
              </a:prstGeom>
              <a:solidFill>
                <a:srgbClr val="FFEFEF"/>
              </a:solidFill>
              <a:ln>
                <a:solidFill>
                  <a:srgbClr val="FFA3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050" name="図 2049">
                <a:extLst>
                  <a:ext uri="{FF2B5EF4-FFF2-40B4-BE49-F238E27FC236}">
                    <a16:creationId xmlns:a16="http://schemas.microsoft.com/office/drawing/2014/main" id="{1F24F02E-86D4-C6F3-F068-8537D6AA44F7}"/>
                  </a:ext>
                </a:extLst>
              </p:cNvPr>
              <p:cNvPicPr>
                <a:picLocks noChangeAspect="1"/>
              </p:cNvPicPr>
              <p:nvPr/>
            </p:nvPicPr>
            <p:blipFill rotWithShape="1">
              <a:blip r:embed="rId12">
                <a:extLst>
                  <a:ext uri="{28A0092B-C50C-407E-A947-70E740481C1C}">
                    <a14:useLocalDpi xmlns:a14="http://schemas.microsoft.com/office/drawing/2010/main" val="0"/>
                  </a:ext>
                </a:extLst>
              </a:blip>
              <a:srcRect t="1940" r="5264" b="6777"/>
              <a:stretch/>
            </p:blipFill>
            <p:spPr>
              <a:xfrm>
                <a:off x="-534043" y="7828540"/>
                <a:ext cx="412019" cy="397002"/>
              </a:xfrm>
              <a:prstGeom prst="rect">
                <a:avLst/>
              </a:prstGeom>
            </p:spPr>
          </p:pic>
          <p:sp>
            <p:nvSpPr>
              <p:cNvPr id="2056" name="テキスト ボックス 2055">
                <a:extLst>
                  <a:ext uri="{FF2B5EF4-FFF2-40B4-BE49-F238E27FC236}">
                    <a16:creationId xmlns:a16="http://schemas.microsoft.com/office/drawing/2014/main" id="{222EC881-7D82-8F07-5513-208862C02440}"/>
                  </a:ext>
                </a:extLst>
              </p:cNvPr>
              <p:cNvSpPr txBox="1"/>
              <p:nvPr/>
            </p:nvSpPr>
            <p:spPr>
              <a:xfrm>
                <a:off x="-1653851" y="7356457"/>
                <a:ext cx="1616289" cy="553998"/>
              </a:xfrm>
              <a:prstGeom prst="rect">
                <a:avLst/>
              </a:prstGeom>
              <a:noFill/>
            </p:spPr>
            <p:txBody>
              <a:bodyPr wrap="square" rtlCol="0">
                <a:spAutoFit/>
              </a:bodyPr>
              <a:lstStyle/>
              <a:p>
                <a:r>
                  <a:rPr kumimoji="1" lang="ja-JP" altLang="en-US" sz="900" b="1" dirty="0">
                    <a:effectLst/>
                    <a:latin typeface="+mn-ea"/>
                  </a:rPr>
                  <a:t>好きな時間に１時間から</a:t>
                </a:r>
                <a:endParaRPr kumimoji="1" lang="en-US" altLang="ja-JP" sz="900" b="1" dirty="0">
                  <a:effectLst/>
                  <a:latin typeface="+mn-ea"/>
                </a:endParaRPr>
              </a:p>
              <a:p>
                <a:r>
                  <a:rPr kumimoji="1" lang="ja-JP" altLang="en-US" sz="700" dirty="0">
                    <a:latin typeface="+mn-ea"/>
                  </a:rPr>
                  <a:t>朝夕の</a:t>
                </a:r>
                <a:r>
                  <a:rPr kumimoji="1" lang="ja-JP" altLang="en-US" sz="700" b="1" dirty="0">
                    <a:latin typeface="+mn-ea"/>
                  </a:rPr>
                  <a:t>保育園送迎</a:t>
                </a:r>
                <a:r>
                  <a:rPr kumimoji="1" lang="ja-JP" altLang="en-US" sz="700" dirty="0">
                    <a:latin typeface="+mn-ea"/>
                  </a:rPr>
                  <a:t>のみも大歓迎！</a:t>
                </a:r>
                <a:endParaRPr kumimoji="1" lang="en-US" altLang="ja-JP" sz="700" dirty="0">
                  <a:latin typeface="+mn-ea"/>
                </a:endParaRPr>
              </a:p>
              <a:p>
                <a:r>
                  <a:rPr kumimoji="1" lang="ja-JP" altLang="en-US" sz="700" dirty="0">
                    <a:latin typeface="+mn-ea"/>
                  </a:rPr>
                  <a:t>今までの家事スキルを活かしたい方もお待ちしています。</a:t>
                </a:r>
                <a:endParaRPr kumimoji="1" lang="en-US" altLang="ja-JP" sz="700" dirty="0">
                  <a:latin typeface="+mn-ea"/>
                </a:endParaRPr>
              </a:p>
            </p:txBody>
          </p:sp>
          <p:pic>
            <p:nvPicPr>
              <p:cNvPr id="2086" name="Picture 2">
                <a:extLst>
                  <a:ext uri="{FF2B5EF4-FFF2-40B4-BE49-F238E27FC236}">
                    <a16:creationId xmlns:a16="http://schemas.microsoft.com/office/drawing/2014/main" id="{BC7FE14C-7775-7152-66C8-73436A555A7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39151" y="6839008"/>
                <a:ext cx="527442" cy="527442"/>
              </a:xfrm>
              <a:prstGeom prst="rect">
                <a:avLst/>
              </a:prstGeom>
              <a:noFill/>
              <a:extLst>
                <a:ext uri="{909E8E84-426E-40DD-AFC4-6F175D3DCCD1}">
                  <a14:hiddenFill xmlns:a14="http://schemas.microsoft.com/office/drawing/2010/main">
                    <a:solidFill>
                      <a:srgbClr val="FFFFFF"/>
                    </a:solidFill>
                  </a14:hiddenFill>
                </a:ext>
              </a:extLst>
            </p:spPr>
          </p:pic>
          <p:sp>
            <p:nvSpPr>
              <p:cNvPr id="2105" name="テキスト ボックス 2104">
                <a:extLst>
                  <a:ext uri="{FF2B5EF4-FFF2-40B4-BE49-F238E27FC236}">
                    <a16:creationId xmlns:a16="http://schemas.microsoft.com/office/drawing/2014/main" id="{BB28BA79-7CE2-C012-6B65-EDB9BE023443}"/>
                  </a:ext>
                </a:extLst>
              </p:cNvPr>
              <p:cNvSpPr txBox="1"/>
              <p:nvPr/>
            </p:nvSpPr>
            <p:spPr>
              <a:xfrm>
                <a:off x="-1615030" y="7859965"/>
                <a:ext cx="1224110" cy="430887"/>
              </a:xfrm>
              <a:prstGeom prst="rect">
                <a:avLst/>
              </a:prstGeom>
              <a:noFill/>
            </p:spPr>
            <p:txBody>
              <a:bodyPr wrap="square" rtlCol="0">
                <a:spAutoFit/>
              </a:bodyPr>
              <a:lstStyle/>
              <a:p>
                <a:r>
                  <a:rPr kumimoji="1" lang="ja-JP" altLang="en-US" sz="700" b="1" dirty="0">
                    <a:effectLst/>
                    <a:latin typeface="+mn-ea"/>
                  </a:rPr>
                  <a:t>スタッフ募集ページ</a:t>
                </a:r>
                <a:r>
                  <a:rPr kumimoji="1" lang="ja-JP" altLang="en-US" sz="700" dirty="0">
                    <a:effectLst/>
                    <a:latin typeface="+mn-ea"/>
                  </a:rPr>
                  <a:t>を</a:t>
                </a:r>
                <a:endParaRPr kumimoji="1" lang="en-US" altLang="ja-JP" sz="700" dirty="0">
                  <a:effectLst/>
                  <a:latin typeface="+mn-ea"/>
                </a:endParaRPr>
              </a:p>
              <a:p>
                <a:r>
                  <a:rPr kumimoji="1" lang="ja-JP" altLang="en-US" sz="700" dirty="0">
                    <a:effectLst/>
                    <a:latin typeface="+mn-ea"/>
                  </a:rPr>
                  <a:t>ご覧の上お電話ください</a:t>
                </a:r>
                <a:endParaRPr kumimoji="1" lang="en-US" altLang="ja-JP" sz="700" dirty="0">
                  <a:effectLst/>
                  <a:latin typeface="+mn-ea"/>
                </a:endParaRPr>
              </a:p>
              <a:p>
                <a:r>
                  <a:rPr kumimoji="1" lang="en-US" altLang="ja-JP" sz="800" dirty="0">
                    <a:effectLst/>
                    <a:latin typeface="+mn-ea"/>
                  </a:rPr>
                  <a:t>03-3395-0135</a:t>
                </a:r>
                <a:r>
                  <a:rPr kumimoji="1" lang="en-US" altLang="ja-JP" sz="700" dirty="0">
                    <a:effectLst/>
                    <a:latin typeface="+mn-ea"/>
                  </a:rPr>
                  <a:t>  </a:t>
                </a:r>
                <a:r>
                  <a:rPr kumimoji="1" lang="ja-JP" altLang="en-US" sz="700" dirty="0">
                    <a:effectLst/>
                    <a:latin typeface="+mn-ea"/>
                  </a:rPr>
                  <a:t>こうち</a:t>
                </a:r>
                <a:endParaRPr kumimoji="1" lang="en-US" altLang="ja-JP" sz="700" dirty="0">
                  <a:effectLst/>
                  <a:latin typeface="+mn-ea"/>
                </a:endParaRPr>
              </a:p>
            </p:txBody>
          </p:sp>
        </p:grpSp>
        <p:sp>
          <p:nvSpPr>
            <p:cNvPr id="2060" name="テキスト ボックス 2059">
              <a:extLst>
                <a:ext uri="{FF2B5EF4-FFF2-40B4-BE49-F238E27FC236}">
                  <a16:creationId xmlns:a16="http://schemas.microsoft.com/office/drawing/2014/main" id="{0FD8D140-A92B-4078-796D-312254F15A2E}"/>
                </a:ext>
              </a:extLst>
            </p:cNvPr>
            <p:cNvSpPr txBox="1"/>
            <p:nvPr/>
          </p:nvSpPr>
          <p:spPr>
            <a:xfrm>
              <a:off x="852441" y="9015879"/>
              <a:ext cx="1206600" cy="407804"/>
            </a:xfrm>
            <a:prstGeom prst="rect">
              <a:avLst/>
            </a:prstGeom>
            <a:noFill/>
            <a:ln w="3175">
              <a:noFill/>
              <a:prstDash val="solid"/>
            </a:ln>
            <a:effectLst/>
          </p:spPr>
          <p:txBody>
            <a:bodyPr wrap="square" rtlCol="0">
              <a:spAutoFit/>
            </a:bodyPr>
            <a:lstStyle/>
            <a:p>
              <a:r>
                <a:rPr kumimoji="1" lang="ja-JP" altLang="en-US" sz="1000" b="1" dirty="0">
                  <a:latin typeface="+mn-ea"/>
                </a:rPr>
                <a:t>産前産後</a:t>
              </a:r>
              <a:endParaRPr kumimoji="1" lang="en-US" altLang="ja-JP" sz="1000" b="1" dirty="0">
                <a:latin typeface="+mn-ea"/>
              </a:endParaRPr>
            </a:p>
            <a:p>
              <a:r>
                <a:rPr kumimoji="1" lang="ja-JP" altLang="en-US" sz="1050" b="1" dirty="0">
                  <a:latin typeface="+mn-ea"/>
                </a:rPr>
                <a:t>支援ヘルパー</a:t>
              </a:r>
              <a:r>
                <a:rPr kumimoji="1" lang="ja-JP" altLang="en-US" sz="700" b="1" dirty="0">
                  <a:latin typeface="+mn-ea"/>
                </a:rPr>
                <a:t>さん</a:t>
              </a:r>
              <a:r>
                <a:rPr kumimoji="1" lang="ja-JP" altLang="en-US" sz="1000" dirty="0">
                  <a:latin typeface="+mn-ea"/>
                </a:rPr>
                <a:t>　　　　　</a:t>
              </a:r>
              <a:endParaRPr kumimoji="1" lang="ja-JP" altLang="en-US" sz="1050" dirty="0">
                <a:latin typeface="+mn-ea"/>
              </a:endParaRPr>
            </a:p>
          </p:txBody>
        </p:sp>
      </p:grpSp>
      <p:sp>
        <p:nvSpPr>
          <p:cNvPr id="2054" name="正方形/長方形 2053">
            <a:extLst>
              <a:ext uri="{FF2B5EF4-FFF2-40B4-BE49-F238E27FC236}">
                <a16:creationId xmlns:a16="http://schemas.microsoft.com/office/drawing/2014/main" id="{6B3CF27F-37D8-8C21-2F6A-7FEBC77B0418}"/>
              </a:ext>
            </a:extLst>
          </p:cNvPr>
          <p:cNvSpPr/>
          <p:nvPr/>
        </p:nvSpPr>
        <p:spPr bwMode="gray">
          <a:xfrm>
            <a:off x="278869" y="1959105"/>
            <a:ext cx="1381932" cy="108000"/>
          </a:xfrm>
          <a:prstGeom prst="rect">
            <a:avLst/>
          </a:prstGeom>
          <a:solidFill>
            <a:srgbClr val="CAE4C2"/>
          </a:solidFill>
          <a:ln w="1905">
            <a:solidFill>
              <a:srgbClr val="8272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ひととき保育　</a:t>
            </a:r>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9:00</a:t>
            </a:r>
            <a:r>
              <a:rPr kumimoji="1" lang="ja-JP" altLang="en-US" sz="55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17:00</a:t>
            </a:r>
            <a:endParaRPr kumimoji="1" lang="ja-JP" altLang="en-US" sz="550" dirty="0">
              <a:solidFill>
                <a:schemeClr val="tx1"/>
              </a:solidFill>
              <a:latin typeface="HG丸ｺﾞｼｯｸM-PRO" panose="020F0600000000000000" pitchFamily="50" charset="-128"/>
              <a:ea typeface="HG丸ｺﾞｼｯｸM-PRO" panose="020F0600000000000000" pitchFamily="50" charset="-128"/>
            </a:endParaRPr>
          </a:p>
        </p:txBody>
      </p:sp>
      <p:sp>
        <p:nvSpPr>
          <p:cNvPr id="2059" name="正方形/長方形 2058">
            <a:extLst>
              <a:ext uri="{FF2B5EF4-FFF2-40B4-BE49-F238E27FC236}">
                <a16:creationId xmlns:a16="http://schemas.microsoft.com/office/drawing/2014/main" id="{F57463D2-D7F1-B208-B82A-BB98B2146069}"/>
              </a:ext>
            </a:extLst>
          </p:cNvPr>
          <p:cNvSpPr/>
          <p:nvPr/>
        </p:nvSpPr>
        <p:spPr bwMode="gray">
          <a:xfrm>
            <a:off x="278869" y="2084097"/>
            <a:ext cx="1381932" cy="108000"/>
          </a:xfrm>
          <a:prstGeom prst="rect">
            <a:avLst/>
          </a:prstGeom>
          <a:solidFill>
            <a:srgbClr val="F8D9E7"/>
          </a:solidFill>
          <a:ln w="1905">
            <a:solidFill>
              <a:srgbClr val="8272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600" dirty="0">
                <a:solidFill>
                  <a:schemeClr val="tx1"/>
                </a:solidFill>
                <a:latin typeface="HG丸ｺﾞｼｯｸM-PRO" panose="020F0600000000000000" pitchFamily="50" charset="-128"/>
                <a:ea typeface="HG丸ｺﾞｼｯｸM-PRO" panose="020F0600000000000000" pitchFamily="50" charset="-128"/>
              </a:rPr>
              <a:t>つどいの広場　</a:t>
            </a:r>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10:00</a:t>
            </a:r>
            <a:r>
              <a:rPr kumimoji="1" lang="ja-JP" altLang="en-US" sz="55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550" dirty="0">
                <a:solidFill>
                  <a:schemeClr val="tx1"/>
                </a:solidFill>
                <a:latin typeface="HG丸ｺﾞｼｯｸM-PRO" panose="020F0600000000000000" pitchFamily="50" charset="-128"/>
                <a:ea typeface="HG丸ｺﾞｼｯｸM-PRO" panose="020F0600000000000000" pitchFamily="50" charset="-128"/>
              </a:rPr>
              <a:t>15:00</a:t>
            </a:r>
            <a:endParaRPr kumimoji="1" lang="ja-JP" altLang="en-US" sz="55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2247" name="Picture 2">
            <a:extLst>
              <a:ext uri="{FF2B5EF4-FFF2-40B4-BE49-F238E27FC236}">
                <a16:creationId xmlns:a16="http://schemas.microsoft.com/office/drawing/2014/main" id="{8675F2BD-5232-6C1B-07F4-428062A1B133}"/>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rot="289162">
            <a:off x="2975130" y="4977422"/>
            <a:ext cx="831095" cy="283256"/>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グループ化 29">
            <a:extLst>
              <a:ext uri="{FF2B5EF4-FFF2-40B4-BE49-F238E27FC236}">
                <a16:creationId xmlns:a16="http://schemas.microsoft.com/office/drawing/2014/main" id="{4BD39EE8-64D0-D134-3CFF-A10ED35F6786}"/>
              </a:ext>
            </a:extLst>
          </p:cNvPr>
          <p:cNvGrpSpPr/>
          <p:nvPr/>
        </p:nvGrpSpPr>
        <p:grpSpPr bwMode="gray">
          <a:xfrm flipH="1">
            <a:off x="4623999" y="9638303"/>
            <a:ext cx="196745" cy="184411"/>
            <a:chOff x="-1781589" y="293317"/>
            <a:chExt cx="684074" cy="641187"/>
          </a:xfrm>
        </p:grpSpPr>
        <p:sp>
          <p:nvSpPr>
            <p:cNvPr id="2264" name="正方形/長方形 2263">
              <a:extLst>
                <a:ext uri="{FF2B5EF4-FFF2-40B4-BE49-F238E27FC236}">
                  <a16:creationId xmlns:a16="http://schemas.microsoft.com/office/drawing/2014/main" id="{4680439D-60F0-C971-F109-12642B6375C1}"/>
                </a:ext>
              </a:extLst>
            </p:cNvPr>
            <p:cNvSpPr/>
            <p:nvPr/>
          </p:nvSpPr>
          <p:spPr bwMode="gray">
            <a:xfrm>
              <a:off x="-1600826" y="636924"/>
              <a:ext cx="271548" cy="190453"/>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71" name="グループ化 2270">
              <a:extLst>
                <a:ext uri="{FF2B5EF4-FFF2-40B4-BE49-F238E27FC236}">
                  <a16:creationId xmlns:a16="http://schemas.microsoft.com/office/drawing/2014/main" id="{9C7398CF-1F05-A750-7C08-006B972185B2}"/>
                </a:ext>
              </a:extLst>
            </p:cNvPr>
            <p:cNvGrpSpPr/>
            <p:nvPr/>
          </p:nvGrpSpPr>
          <p:grpSpPr bwMode="gray">
            <a:xfrm>
              <a:off x="-1781589" y="293317"/>
              <a:ext cx="684074" cy="641187"/>
              <a:chOff x="-1781589" y="293317"/>
              <a:chExt cx="684074" cy="641187"/>
            </a:xfrm>
          </p:grpSpPr>
          <p:sp>
            <p:nvSpPr>
              <p:cNvPr id="33" name="楕円 32">
                <a:extLst>
                  <a:ext uri="{FF2B5EF4-FFF2-40B4-BE49-F238E27FC236}">
                    <a16:creationId xmlns:a16="http://schemas.microsoft.com/office/drawing/2014/main" id="{C368B42B-3936-24B2-9C62-97EE93564DD2}"/>
                  </a:ext>
                </a:extLst>
              </p:cNvPr>
              <p:cNvSpPr/>
              <p:nvPr/>
            </p:nvSpPr>
            <p:spPr bwMode="gray">
              <a:xfrm>
                <a:off x="-1781589" y="293317"/>
                <a:ext cx="410874" cy="38717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highlight>
                    <a:srgbClr val="000000"/>
                  </a:highlight>
                </a:endParaRPr>
              </a:p>
            </p:txBody>
          </p:sp>
          <p:sp>
            <p:nvSpPr>
              <p:cNvPr id="34" name="楕円 33">
                <a:extLst>
                  <a:ext uri="{FF2B5EF4-FFF2-40B4-BE49-F238E27FC236}">
                    <a16:creationId xmlns:a16="http://schemas.microsoft.com/office/drawing/2014/main" id="{EEAFE995-4A48-E233-DF7E-2BBE13BF516B}"/>
                  </a:ext>
                </a:extLst>
              </p:cNvPr>
              <p:cNvSpPr/>
              <p:nvPr/>
            </p:nvSpPr>
            <p:spPr bwMode="gray">
              <a:xfrm>
                <a:off x="-1557544" y="405503"/>
                <a:ext cx="45719" cy="106404"/>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highlight>
                    <a:srgbClr val="000000"/>
                  </a:highlight>
                </a:endParaRPr>
              </a:p>
            </p:txBody>
          </p:sp>
          <p:grpSp>
            <p:nvGrpSpPr>
              <p:cNvPr id="37" name="グループ化 36">
                <a:extLst>
                  <a:ext uri="{FF2B5EF4-FFF2-40B4-BE49-F238E27FC236}">
                    <a16:creationId xmlns:a16="http://schemas.microsoft.com/office/drawing/2014/main" id="{50433338-1FED-594A-66C0-A2FCF9AEF7B8}"/>
                  </a:ext>
                </a:extLst>
              </p:cNvPr>
              <p:cNvGrpSpPr/>
              <p:nvPr/>
            </p:nvGrpSpPr>
            <p:grpSpPr bwMode="gray">
              <a:xfrm rot="10800000">
                <a:off x="-1656346" y="512311"/>
                <a:ext cx="144534" cy="76761"/>
                <a:chOff x="-802430" y="59107"/>
                <a:chExt cx="321926" cy="162327"/>
              </a:xfrm>
            </p:grpSpPr>
            <p:sp>
              <p:nvSpPr>
                <p:cNvPr id="2051" name="円弧 2050">
                  <a:extLst>
                    <a:ext uri="{FF2B5EF4-FFF2-40B4-BE49-F238E27FC236}">
                      <a16:creationId xmlns:a16="http://schemas.microsoft.com/office/drawing/2014/main" id="{BEB5E478-68A6-BA5A-FBB7-C9E53D5200BE}"/>
                    </a:ext>
                  </a:extLst>
                </p:cNvPr>
                <p:cNvSpPr/>
                <p:nvPr/>
              </p:nvSpPr>
              <p:spPr bwMode="gray">
                <a:xfrm>
                  <a:off x="-802430" y="59107"/>
                  <a:ext cx="315624" cy="161472"/>
                </a:xfrm>
                <a:prstGeom prst="arc">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highlight>
                      <a:srgbClr val="000000"/>
                    </a:highlight>
                  </a:endParaRPr>
                </a:p>
              </p:txBody>
            </p:sp>
            <p:sp>
              <p:nvSpPr>
                <p:cNvPr id="2052" name="円弧 2051">
                  <a:extLst>
                    <a:ext uri="{FF2B5EF4-FFF2-40B4-BE49-F238E27FC236}">
                      <a16:creationId xmlns:a16="http://schemas.microsoft.com/office/drawing/2014/main" id="{52352A47-BCB4-5F84-D156-DEE5D5A241A9}"/>
                    </a:ext>
                  </a:extLst>
                </p:cNvPr>
                <p:cNvSpPr/>
                <p:nvPr/>
              </p:nvSpPr>
              <p:spPr bwMode="gray">
                <a:xfrm flipH="1">
                  <a:off x="-796128" y="59962"/>
                  <a:ext cx="315624" cy="161472"/>
                </a:xfrm>
                <a:prstGeom prst="arc">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highlight>
                      <a:srgbClr val="000000"/>
                    </a:highlight>
                  </a:endParaRPr>
                </a:p>
              </p:txBody>
            </p:sp>
          </p:grpSp>
          <p:sp>
            <p:nvSpPr>
              <p:cNvPr id="40" name="フリーフォーム: 図形 39">
                <a:extLst>
                  <a:ext uri="{FF2B5EF4-FFF2-40B4-BE49-F238E27FC236}">
                    <a16:creationId xmlns:a16="http://schemas.microsoft.com/office/drawing/2014/main" id="{03539327-98B3-580E-3FE7-0B3EB820A4D4}"/>
                  </a:ext>
                </a:extLst>
              </p:cNvPr>
              <p:cNvSpPr/>
              <p:nvPr/>
            </p:nvSpPr>
            <p:spPr bwMode="gray">
              <a:xfrm>
                <a:off x="-1655216" y="671564"/>
                <a:ext cx="142274" cy="254989"/>
              </a:xfrm>
              <a:custGeom>
                <a:avLst/>
                <a:gdLst>
                  <a:gd name="connsiteX0" fmla="*/ 36316 w 149434"/>
                  <a:gd name="connsiteY0" fmla="*/ 0 h 335357"/>
                  <a:gd name="connsiteX1" fmla="*/ 1940 w 149434"/>
                  <a:gd name="connsiteY1" fmla="*/ 281883 h 335357"/>
                  <a:gd name="connsiteX2" fmla="*/ 87880 w 149434"/>
                  <a:gd name="connsiteY2" fmla="*/ 330009 h 335357"/>
                  <a:gd name="connsiteX3" fmla="*/ 142881 w 149434"/>
                  <a:gd name="connsiteY3" fmla="*/ 209693 h 335357"/>
                  <a:gd name="connsiteX4" fmla="*/ 146319 w 149434"/>
                  <a:gd name="connsiteY4" fmla="*/ 189068 h 335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434" h="335357">
                    <a:moveTo>
                      <a:pt x="36316" y="0"/>
                    </a:moveTo>
                    <a:cubicBezTo>
                      <a:pt x="14831" y="113440"/>
                      <a:pt x="-6654" y="226881"/>
                      <a:pt x="1940" y="281883"/>
                    </a:cubicBezTo>
                    <a:cubicBezTo>
                      <a:pt x="10534" y="336885"/>
                      <a:pt x="64390" y="342041"/>
                      <a:pt x="87880" y="330009"/>
                    </a:cubicBezTo>
                    <a:cubicBezTo>
                      <a:pt x="111370" y="317977"/>
                      <a:pt x="133141" y="233183"/>
                      <a:pt x="142881" y="209693"/>
                    </a:cubicBezTo>
                    <a:cubicBezTo>
                      <a:pt x="152621" y="186203"/>
                      <a:pt x="149470" y="187635"/>
                      <a:pt x="146319" y="189068"/>
                    </a:cubicBezTo>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highlight>
                    <a:srgbClr val="000000"/>
                  </a:highlight>
                </a:endParaRPr>
              </a:p>
            </p:txBody>
          </p:sp>
          <p:sp>
            <p:nvSpPr>
              <p:cNvPr id="42" name="フリーフォーム: 図形 41">
                <a:extLst>
                  <a:ext uri="{FF2B5EF4-FFF2-40B4-BE49-F238E27FC236}">
                    <a16:creationId xmlns:a16="http://schemas.microsoft.com/office/drawing/2014/main" id="{55E6FEED-8BEA-10B5-75CD-958F704B62B8}"/>
                  </a:ext>
                </a:extLst>
              </p:cNvPr>
              <p:cNvSpPr/>
              <p:nvPr/>
            </p:nvSpPr>
            <p:spPr bwMode="gray">
              <a:xfrm>
                <a:off x="-1514168" y="827377"/>
                <a:ext cx="238429" cy="45719"/>
              </a:xfrm>
              <a:custGeom>
                <a:avLst/>
                <a:gdLst>
                  <a:gd name="connsiteX0" fmla="*/ 0 w 358367"/>
                  <a:gd name="connsiteY0" fmla="*/ 0 h 86022"/>
                  <a:gd name="connsiteX1" fmla="*/ 209693 w 358367"/>
                  <a:gd name="connsiteY1" fmla="*/ 85939 h 86022"/>
                  <a:gd name="connsiteX2" fmla="*/ 347197 w 358367"/>
                  <a:gd name="connsiteY2" fmla="*/ 17188 h 86022"/>
                  <a:gd name="connsiteX3" fmla="*/ 340322 w 358367"/>
                  <a:gd name="connsiteY3" fmla="*/ 17188 h 86022"/>
                </a:gdLst>
                <a:ahLst/>
                <a:cxnLst>
                  <a:cxn ang="0">
                    <a:pos x="connsiteX0" y="connsiteY0"/>
                  </a:cxn>
                  <a:cxn ang="0">
                    <a:pos x="connsiteX1" y="connsiteY1"/>
                  </a:cxn>
                  <a:cxn ang="0">
                    <a:pos x="connsiteX2" y="connsiteY2"/>
                  </a:cxn>
                  <a:cxn ang="0">
                    <a:pos x="connsiteX3" y="connsiteY3"/>
                  </a:cxn>
                </a:cxnLst>
                <a:rect l="l" t="t" r="r" b="b"/>
                <a:pathLst>
                  <a:path w="358367" h="86022">
                    <a:moveTo>
                      <a:pt x="0" y="0"/>
                    </a:moveTo>
                    <a:cubicBezTo>
                      <a:pt x="75913" y="41537"/>
                      <a:pt x="151827" y="83074"/>
                      <a:pt x="209693" y="85939"/>
                    </a:cubicBezTo>
                    <a:cubicBezTo>
                      <a:pt x="267559" y="88804"/>
                      <a:pt x="347197" y="17188"/>
                      <a:pt x="347197" y="17188"/>
                    </a:cubicBezTo>
                    <a:cubicBezTo>
                      <a:pt x="368968" y="5730"/>
                      <a:pt x="354645" y="11459"/>
                      <a:pt x="340322" y="17188"/>
                    </a:cubicBezTo>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highlight>
                    <a:srgbClr val="000000"/>
                  </a:highlight>
                </a:endParaRPr>
              </a:p>
            </p:txBody>
          </p:sp>
          <p:sp>
            <p:nvSpPr>
              <p:cNvPr id="43" name="フリーフォーム: 図形 42">
                <a:extLst>
                  <a:ext uri="{FF2B5EF4-FFF2-40B4-BE49-F238E27FC236}">
                    <a16:creationId xmlns:a16="http://schemas.microsoft.com/office/drawing/2014/main" id="{BCD80194-23B0-7CE1-5B39-4CDC2B1CAB93}"/>
                  </a:ext>
                </a:extLst>
              </p:cNvPr>
              <p:cNvSpPr/>
              <p:nvPr/>
            </p:nvSpPr>
            <p:spPr bwMode="gray">
              <a:xfrm>
                <a:off x="-1424791" y="597190"/>
                <a:ext cx="327276" cy="337314"/>
              </a:xfrm>
              <a:custGeom>
                <a:avLst/>
                <a:gdLst>
                  <a:gd name="connsiteX0" fmla="*/ 142272 w 327276"/>
                  <a:gd name="connsiteY0" fmla="*/ 250962 h 353989"/>
                  <a:gd name="connsiteX1" fmla="*/ 221337 w 327276"/>
                  <a:gd name="connsiteY1" fmla="*/ 336902 h 353989"/>
                  <a:gd name="connsiteX2" fmla="*/ 310714 w 327276"/>
                  <a:gd name="connsiteY2" fmla="*/ 347215 h 353989"/>
                  <a:gd name="connsiteX3" fmla="*/ 324465 w 327276"/>
                  <a:gd name="connsiteY3" fmla="*/ 257837 h 353989"/>
                  <a:gd name="connsiteX4" fmla="*/ 276338 w 327276"/>
                  <a:gd name="connsiteY4" fmla="*/ 216586 h 353989"/>
                  <a:gd name="connsiteX5" fmla="*/ 283213 w 327276"/>
                  <a:gd name="connsiteY5" fmla="*/ 106583 h 353989"/>
                  <a:gd name="connsiteX6" fmla="*/ 235087 w 327276"/>
                  <a:gd name="connsiteY6" fmla="*/ 17206 h 353989"/>
                  <a:gd name="connsiteX7" fmla="*/ 104459 w 327276"/>
                  <a:gd name="connsiteY7" fmla="*/ 18 h 353989"/>
                  <a:gd name="connsiteX8" fmla="*/ 8206 w 327276"/>
                  <a:gd name="connsiteY8" fmla="*/ 13768 h 353989"/>
                  <a:gd name="connsiteX9" fmla="*/ 11644 w 327276"/>
                  <a:gd name="connsiteY9" fmla="*/ 6893 h 353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7276" h="353989">
                    <a:moveTo>
                      <a:pt x="142272" y="250962"/>
                    </a:moveTo>
                    <a:cubicBezTo>
                      <a:pt x="167767" y="285911"/>
                      <a:pt x="193263" y="320860"/>
                      <a:pt x="221337" y="336902"/>
                    </a:cubicBezTo>
                    <a:cubicBezTo>
                      <a:pt x="249411" y="352944"/>
                      <a:pt x="293526" y="360393"/>
                      <a:pt x="310714" y="347215"/>
                    </a:cubicBezTo>
                    <a:cubicBezTo>
                      <a:pt x="327902" y="334038"/>
                      <a:pt x="330194" y="279609"/>
                      <a:pt x="324465" y="257837"/>
                    </a:cubicBezTo>
                    <a:cubicBezTo>
                      <a:pt x="318736" y="236065"/>
                      <a:pt x="283213" y="241795"/>
                      <a:pt x="276338" y="216586"/>
                    </a:cubicBezTo>
                    <a:cubicBezTo>
                      <a:pt x="269463" y="191377"/>
                      <a:pt x="290088" y="139813"/>
                      <a:pt x="283213" y="106583"/>
                    </a:cubicBezTo>
                    <a:cubicBezTo>
                      <a:pt x="276338" y="73353"/>
                      <a:pt x="264879" y="34967"/>
                      <a:pt x="235087" y="17206"/>
                    </a:cubicBezTo>
                    <a:cubicBezTo>
                      <a:pt x="205295" y="-555"/>
                      <a:pt x="142272" y="591"/>
                      <a:pt x="104459" y="18"/>
                    </a:cubicBezTo>
                    <a:cubicBezTo>
                      <a:pt x="66646" y="-555"/>
                      <a:pt x="23675" y="12622"/>
                      <a:pt x="8206" y="13768"/>
                    </a:cubicBezTo>
                    <a:cubicBezTo>
                      <a:pt x="-7263" y="14914"/>
                      <a:pt x="2190" y="10903"/>
                      <a:pt x="11644" y="6893"/>
                    </a:cubicBezTo>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highlight>
                    <a:srgbClr val="000000"/>
                  </a:highlight>
                </a:endParaRPr>
              </a:p>
            </p:txBody>
          </p:sp>
          <p:sp>
            <p:nvSpPr>
              <p:cNvPr id="45" name="フリーフォーム: 図形 44">
                <a:extLst>
                  <a:ext uri="{FF2B5EF4-FFF2-40B4-BE49-F238E27FC236}">
                    <a16:creationId xmlns:a16="http://schemas.microsoft.com/office/drawing/2014/main" id="{4F62298D-46F0-2BF7-F50B-19E5A24AE34E}"/>
                  </a:ext>
                </a:extLst>
              </p:cNvPr>
              <p:cNvSpPr/>
              <p:nvPr/>
            </p:nvSpPr>
            <p:spPr bwMode="gray">
              <a:xfrm>
                <a:off x="-1310020" y="597721"/>
                <a:ext cx="3438" cy="244069"/>
              </a:xfrm>
              <a:custGeom>
                <a:avLst/>
                <a:gdLst>
                  <a:gd name="connsiteX0" fmla="*/ 3438 w 3438"/>
                  <a:gd name="connsiteY0" fmla="*/ 0 h 244069"/>
                  <a:gd name="connsiteX1" fmla="*/ 0 w 3438"/>
                  <a:gd name="connsiteY1" fmla="*/ 244069 h 244069"/>
                </a:gdLst>
                <a:ahLst/>
                <a:cxnLst>
                  <a:cxn ang="0">
                    <a:pos x="connsiteX0" y="connsiteY0"/>
                  </a:cxn>
                  <a:cxn ang="0">
                    <a:pos x="connsiteX1" y="connsiteY1"/>
                  </a:cxn>
                </a:cxnLst>
                <a:rect l="l" t="t" r="r" b="b"/>
                <a:pathLst>
                  <a:path w="3438" h="244069">
                    <a:moveTo>
                      <a:pt x="3438" y="0"/>
                    </a:moveTo>
                    <a:lnTo>
                      <a:pt x="0" y="244069"/>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highlight>
                    <a:srgbClr val="000000"/>
                  </a:highlight>
                </a:endParaRPr>
              </a:p>
            </p:txBody>
          </p:sp>
          <p:sp>
            <p:nvSpPr>
              <p:cNvPr id="46" name="フリーフォーム: 図形 45">
                <a:extLst>
                  <a:ext uri="{FF2B5EF4-FFF2-40B4-BE49-F238E27FC236}">
                    <a16:creationId xmlns:a16="http://schemas.microsoft.com/office/drawing/2014/main" id="{EA60F266-F137-B9A0-D281-82179744FEB1}"/>
                  </a:ext>
                </a:extLst>
              </p:cNvPr>
              <p:cNvSpPr/>
              <p:nvPr/>
            </p:nvSpPr>
            <p:spPr bwMode="gray">
              <a:xfrm>
                <a:off x="-1275644" y="745537"/>
                <a:ext cx="134066" cy="96253"/>
              </a:xfrm>
              <a:custGeom>
                <a:avLst/>
                <a:gdLst>
                  <a:gd name="connsiteX0" fmla="*/ 0 w 134066"/>
                  <a:gd name="connsiteY0" fmla="*/ 96253 h 96253"/>
                  <a:gd name="connsiteX1" fmla="*/ 134066 w 134066"/>
                  <a:gd name="connsiteY1" fmla="*/ 0 h 96253"/>
                </a:gdLst>
                <a:ahLst/>
                <a:cxnLst>
                  <a:cxn ang="0">
                    <a:pos x="connsiteX0" y="connsiteY0"/>
                  </a:cxn>
                  <a:cxn ang="0">
                    <a:pos x="connsiteX1" y="connsiteY1"/>
                  </a:cxn>
                </a:cxnLst>
                <a:rect l="l" t="t" r="r" b="b"/>
                <a:pathLst>
                  <a:path w="134066" h="96253">
                    <a:moveTo>
                      <a:pt x="0" y="96253"/>
                    </a:moveTo>
                    <a:lnTo>
                      <a:pt x="134066"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highlight>
                    <a:srgbClr val="000000"/>
                  </a:highlight>
                </a:endParaRPr>
              </a:p>
            </p:txBody>
          </p:sp>
          <p:sp>
            <p:nvSpPr>
              <p:cNvPr id="53" name="楕円 52">
                <a:extLst>
                  <a:ext uri="{FF2B5EF4-FFF2-40B4-BE49-F238E27FC236}">
                    <a16:creationId xmlns:a16="http://schemas.microsoft.com/office/drawing/2014/main" id="{5675CC15-F80D-C8DF-DDB2-420D7EA84E40}"/>
                  </a:ext>
                </a:extLst>
              </p:cNvPr>
              <p:cNvSpPr/>
              <p:nvPr/>
            </p:nvSpPr>
            <p:spPr bwMode="gray">
              <a:xfrm>
                <a:off x="-1668303" y="403554"/>
                <a:ext cx="45719" cy="106405"/>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highlight>
                    <a:srgbClr val="000000"/>
                  </a:highlight>
                </a:endParaRPr>
              </a:p>
            </p:txBody>
          </p:sp>
        </p:grpSp>
      </p:grpSp>
      <p:grpSp>
        <p:nvGrpSpPr>
          <p:cNvPr id="77" name="グループ化 76">
            <a:extLst>
              <a:ext uri="{FF2B5EF4-FFF2-40B4-BE49-F238E27FC236}">
                <a16:creationId xmlns:a16="http://schemas.microsoft.com/office/drawing/2014/main" id="{2A5F66B5-87E5-88C4-E606-B6664702B818}"/>
              </a:ext>
            </a:extLst>
          </p:cNvPr>
          <p:cNvGrpSpPr/>
          <p:nvPr/>
        </p:nvGrpSpPr>
        <p:grpSpPr bwMode="gray">
          <a:xfrm>
            <a:off x="653958" y="2969528"/>
            <a:ext cx="236872" cy="272044"/>
            <a:chOff x="-464087" y="3504424"/>
            <a:chExt cx="286222" cy="328722"/>
          </a:xfrm>
        </p:grpSpPr>
        <p:sp>
          <p:nvSpPr>
            <p:cNvPr id="2069" name="二等辺三角形 2068">
              <a:extLst>
                <a:ext uri="{FF2B5EF4-FFF2-40B4-BE49-F238E27FC236}">
                  <a16:creationId xmlns:a16="http://schemas.microsoft.com/office/drawing/2014/main" id="{77D4DC93-8B9C-8C8D-47DF-1C1745B3D61F}"/>
                </a:ext>
              </a:extLst>
            </p:cNvPr>
            <p:cNvSpPr/>
            <p:nvPr/>
          </p:nvSpPr>
          <p:spPr bwMode="gray">
            <a:xfrm rot="20532996">
              <a:off x="-379218" y="3504424"/>
              <a:ext cx="153521" cy="239683"/>
            </a:xfrm>
            <a:prstGeom prst="triangle">
              <a:avLst/>
            </a:prstGeom>
            <a:solidFill>
              <a:schemeClr val="bg1"/>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79" name="二等辺三角形 2078">
              <a:extLst>
                <a:ext uri="{FF2B5EF4-FFF2-40B4-BE49-F238E27FC236}">
                  <a16:creationId xmlns:a16="http://schemas.microsoft.com/office/drawing/2014/main" id="{B44C21BB-240B-3174-9DDB-F3CCF20DA3A7}"/>
                </a:ext>
              </a:extLst>
            </p:cNvPr>
            <p:cNvSpPr/>
            <p:nvPr/>
          </p:nvSpPr>
          <p:spPr bwMode="gray">
            <a:xfrm rot="1191764">
              <a:off x="-442277" y="3571074"/>
              <a:ext cx="122923" cy="191912"/>
            </a:xfrm>
            <a:prstGeom prst="triangle">
              <a:avLst/>
            </a:prstGeom>
            <a:solidFill>
              <a:schemeClr val="bg1"/>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3" name="フリーフォーム: 図形 72">
              <a:extLst>
                <a:ext uri="{FF2B5EF4-FFF2-40B4-BE49-F238E27FC236}">
                  <a16:creationId xmlns:a16="http://schemas.microsoft.com/office/drawing/2014/main" id="{F5DDE482-08AA-E366-AE50-4E6E12B38F2B}"/>
                </a:ext>
              </a:extLst>
            </p:cNvPr>
            <p:cNvSpPr/>
            <p:nvPr/>
          </p:nvSpPr>
          <p:spPr bwMode="gray">
            <a:xfrm rot="10800000">
              <a:off x="-464087" y="3781978"/>
              <a:ext cx="286222" cy="51168"/>
            </a:xfrm>
            <a:custGeom>
              <a:avLst/>
              <a:gdLst>
                <a:gd name="connsiteX0" fmla="*/ 41971 w 286222"/>
                <a:gd name="connsiteY0" fmla="*/ 0 h 40714"/>
                <a:gd name="connsiteX1" fmla="*/ 244251 w 286222"/>
                <a:gd name="connsiteY1" fmla="*/ 0 h 40714"/>
                <a:gd name="connsiteX2" fmla="*/ 274558 w 286222"/>
                <a:gd name="connsiteY2" fmla="*/ 12554 h 40714"/>
                <a:gd name="connsiteX3" fmla="*/ 286222 w 286222"/>
                <a:gd name="connsiteY3" fmla="*/ 40714 h 40714"/>
                <a:gd name="connsiteX4" fmla="*/ 0 w 286222"/>
                <a:gd name="connsiteY4" fmla="*/ 40714 h 40714"/>
                <a:gd name="connsiteX5" fmla="*/ 11664 w 286222"/>
                <a:gd name="connsiteY5" fmla="*/ 12554 h 40714"/>
                <a:gd name="connsiteX6" fmla="*/ 41971 w 286222"/>
                <a:gd name="connsiteY6" fmla="*/ 0 h 4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222" h="40714">
                  <a:moveTo>
                    <a:pt x="41971" y="0"/>
                  </a:moveTo>
                  <a:lnTo>
                    <a:pt x="244251" y="0"/>
                  </a:lnTo>
                  <a:cubicBezTo>
                    <a:pt x="256087" y="0"/>
                    <a:pt x="266802" y="4797"/>
                    <a:pt x="274558" y="12554"/>
                  </a:cubicBezTo>
                  <a:lnTo>
                    <a:pt x="286222" y="40714"/>
                  </a:lnTo>
                  <a:lnTo>
                    <a:pt x="0" y="40714"/>
                  </a:lnTo>
                  <a:lnTo>
                    <a:pt x="11664" y="12554"/>
                  </a:lnTo>
                  <a:cubicBezTo>
                    <a:pt x="19421" y="4797"/>
                    <a:pt x="30136" y="0"/>
                    <a:pt x="41971" y="0"/>
                  </a:cubicBezTo>
                  <a:close/>
                </a:path>
              </a:pathLst>
            </a:custGeom>
            <a:solidFill>
              <a:schemeClr val="bg1"/>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grpSp>
        <p:nvGrpSpPr>
          <p:cNvPr id="78" name="グループ化 77">
            <a:extLst>
              <a:ext uri="{FF2B5EF4-FFF2-40B4-BE49-F238E27FC236}">
                <a16:creationId xmlns:a16="http://schemas.microsoft.com/office/drawing/2014/main" id="{CF23D125-1DAF-AFE6-F05C-BA7ABFE6AC1B}"/>
              </a:ext>
            </a:extLst>
          </p:cNvPr>
          <p:cNvGrpSpPr/>
          <p:nvPr/>
        </p:nvGrpSpPr>
        <p:grpSpPr>
          <a:xfrm>
            <a:off x="-5697049" y="850058"/>
            <a:ext cx="45719" cy="58385"/>
            <a:chOff x="-464087" y="3504424"/>
            <a:chExt cx="286222" cy="328722"/>
          </a:xfrm>
        </p:grpSpPr>
        <p:sp>
          <p:nvSpPr>
            <p:cNvPr id="79" name="二等辺三角形 78">
              <a:extLst>
                <a:ext uri="{FF2B5EF4-FFF2-40B4-BE49-F238E27FC236}">
                  <a16:creationId xmlns:a16="http://schemas.microsoft.com/office/drawing/2014/main" id="{33B258F9-CBA8-806F-68C1-3ED14369A2F0}"/>
                </a:ext>
              </a:extLst>
            </p:cNvPr>
            <p:cNvSpPr/>
            <p:nvPr/>
          </p:nvSpPr>
          <p:spPr>
            <a:xfrm rot="20532996">
              <a:off x="-379218" y="3504424"/>
              <a:ext cx="153521" cy="239683"/>
            </a:xfrm>
            <a:prstGeom prst="triangle">
              <a:avLst/>
            </a:prstGeom>
            <a:solidFill>
              <a:schemeClr val="bg1"/>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0" name="二等辺三角形 79">
              <a:extLst>
                <a:ext uri="{FF2B5EF4-FFF2-40B4-BE49-F238E27FC236}">
                  <a16:creationId xmlns:a16="http://schemas.microsoft.com/office/drawing/2014/main" id="{51A70715-6CBA-F563-2331-5D0EA1236D9C}"/>
                </a:ext>
              </a:extLst>
            </p:cNvPr>
            <p:cNvSpPr/>
            <p:nvPr/>
          </p:nvSpPr>
          <p:spPr>
            <a:xfrm rot="1191764">
              <a:off x="-442277" y="3571074"/>
              <a:ext cx="122923" cy="191912"/>
            </a:xfrm>
            <a:prstGeom prst="triangle">
              <a:avLst/>
            </a:prstGeom>
            <a:solidFill>
              <a:schemeClr val="bg1"/>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3" name="フリーフォーム: 図形 82">
              <a:extLst>
                <a:ext uri="{FF2B5EF4-FFF2-40B4-BE49-F238E27FC236}">
                  <a16:creationId xmlns:a16="http://schemas.microsoft.com/office/drawing/2014/main" id="{244F6D5F-F6FF-0366-BD7C-CE669A9B07D7}"/>
                </a:ext>
              </a:extLst>
            </p:cNvPr>
            <p:cNvSpPr/>
            <p:nvPr/>
          </p:nvSpPr>
          <p:spPr>
            <a:xfrm rot="10800000">
              <a:off x="-464087" y="3781978"/>
              <a:ext cx="286222" cy="51168"/>
            </a:xfrm>
            <a:custGeom>
              <a:avLst/>
              <a:gdLst>
                <a:gd name="connsiteX0" fmla="*/ 41971 w 286222"/>
                <a:gd name="connsiteY0" fmla="*/ 0 h 40714"/>
                <a:gd name="connsiteX1" fmla="*/ 244251 w 286222"/>
                <a:gd name="connsiteY1" fmla="*/ 0 h 40714"/>
                <a:gd name="connsiteX2" fmla="*/ 274558 w 286222"/>
                <a:gd name="connsiteY2" fmla="*/ 12554 h 40714"/>
                <a:gd name="connsiteX3" fmla="*/ 286222 w 286222"/>
                <a:gd name="connsiteY3" fmla="*/ 40714 h 40714"/>
                <a:gd name="connsiteX4" fmla="*/ 0 w 286222"/>
                <a:gd name="connsiteY4" fmla="*/ 40714 h 40714"/>
                <a:gd name="connsiteX5" fmla="*/ 11664 w 286222"/>
                <a:gd name="connsiteY5" fmla="*/ 12554 h 40714"/>
                <a:gd name="connsiteX6" fmla="*/ 41971 w 286222"/>
                <a:gd name="connsiteY6" fmla="*/ 0 h 4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222" h="40714">
                  <a:moveTo>
                    <a:pt x="41971" y="0"/>
                  </a:moveTo>
                  <a:lnTo>
                    <a:pt x="244251" y="0"/>
                  </a:lnTo>
                  <a:cubicBezTo>
                    <a:pt x="256087" y="0"/>
                    <a:pt x="266802" y="4797"/>
                    <a:pt x="274558" y="12554"/>
                  </a:cubicBezTo>
                  <a:lnTo>
                    <a:pt x="286222" y="40714"/>
                  </a:lnTo>
                  <a:lnTo>
                    <a:pt x="0" y="40714"/>
                  </a:lnTo>
                  <a:lnTo>
                    <a:pt x="11664" y="12554"/>
                  </a:lnTo>
                  <a:cubicBezTo>
                    <a:pt x="19421" y="4797"/>
                    <a:pt x="30136" y="0"/>
                    <a:pt x="41971" y="0"/>
                  </a:cubicBezTo>
                  <a:close/>
                </a:path>
              </a:pathLst>
            </a:custGeom>
            <a:solidFill>
              <a:schemeClr val="bg1"/>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pic>
        <p:nvPicPr>
          <p:cNvPr id="86" name="Picture 6" descr="山のイラスト | かわいいフリー素材集 いらすとや">
            <a:extLst>
              <a:ext uri="{FF2B5EF4-FFF2-40B4-BE49-F238E27FC236}">
                <a16:creationId xmlns:a16="http://schemas.microsoft.com/office/drawing/2014/main" id="{015377EB-23D6-F6FF-4304-1AFFB9211396}"/>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21827" y="4918542"/>
            <a:ext cx="266419" cy="227134"/>
          </a:xfrm>
          <a:prstGeom prst="rect">
            <a:avLst/>
          </a:prstGeom>
          <a:noFill/>
          <a:extLst>
            <a:ext uri="{909E8E84-426E-40DD-AFC4-6F175D3DCCD1}">
              <a14:hiddenFill xmlns:a14="http://schemas.microsoft.com/office/drawing/2010/main">
                <a:solidFill>
                  <a:srgbClr val="FFFFFF"/>
                </a:solidFill>
              </a14:hiddenFill>
            </a:ext>
          </a:extLst>
        </p:spPr>
      </p:pic>
      <p:grpSp>
        <p:nvGrpSpPr>
          <p:cNvPr id="2137" name="グループ化 2136">
            <a:extLst>
              <a:ext uri="{FF2B5EF4-FFF2-40B4-BE49-F238E27FC236}">
                <a16:creationId xmlns:a16="http://schemas.microsoft.com/office/drawing/2014/main" id="{BD6DF754-5630-82B9-A472-332BAA1A01D2}"/>
              </a:ext>
            </a:extLst>
          </p:cNvPr>
          <p:cNvGrpSpPr/>
          <p:nvPr/>
        </p:nvGrpSpPr>
        <p:grpSpPr>
          <a:xfrm>
            <a:off x="4060748" y="5643838"/>
            <a:ext cx="662306" cy="437338"/>
            <a:chOff x="-1234728" y="4954914"/>
            <a:chExt cx="569387" cy="375981"/>
          </a:xfrm>
        </p:grpSpPr>
        <p:sp>
          <p:nvSpPr>
            <p:cNvPr id="2139" name="吹き出し: 円形 2138">
              <a:extLst>
                <a:ext uri="{FF2B5EF4-FFF2-40B4-BE49-F238E27FC236}">
                  <a16:creationId xmlns:a16="http://schemas.microsoft.com/office/drawing/2014/main" id="{983C40E2-0F75-DF5C-80FC-AE96BC12938B}"/>
                </a:ext>
              </a:extLst>
            </p:cNvPr>
            <p:cNvSpPr/>
            <p:nvPr/>
          </p:nvSpPr>
          <p:spPr>
            <a:xfrm>
              <a:off x="-1171450" y="4954914"/>
              <a:ext cx="435555" cy="375981"/>
            </a:xfrm>
            <a:prstGeom prst="wedgeEllipseCallout">
              <a:avLst>
                <a:gd name="adj1" fmla="val -51237"/>
                <a:gd name="adj2" fmla="val 37683"/>
              </a:avLst>
            </a:prstGeom>
            <a:solidFill>
              <a:srgbClr val="F8D9E7"/>
            </a:solidFill>
            <a:ln w="6350">
              <a:solidFill>
                <a:srgbClr val="E15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40" name="テキスト ボックス 2139">
              <a:extLst>
                <a:ext uri="{FF2B5EF4-FFF2-40B4-BE49-F238E27FC236}">
                  <a16:creationId xmlns:a16="http://schemas.microsoft.com/office/drawing/2014/main" id="{5556D117-8BBD-A9F6-470E-9ED13CD30D51}"/>
                </a:ext>
              </a:extLst>
            </p:cNvPr>
            <p:cNvSpPr txBox="1"/>
            <p:nvPr/>
          </p:nvSpPr>
          <p:spPr>
            <a:xfrm>
              <a:off x="-1234728" y="5018201"/>
              <a:ext cx="569387" cy="264597"/>
            </a:xfrm>
            <a:prstGeom prst="rect">
              <a:avLst/>
            </a:prstGeom>
            <a:noFill/>
          </p:spPr>
          <p:txBody>
            <a:bodyPr wrap="square" rtlCol="0">
              <a:spAutoFit/>
            </a:bodyPr>
            <a:lstStyle/>
            <a:p>
              <a:pPr algn="ctr"/>
              <a:r>
                <a:rPr kumimoji="1" lang="ja-JP" altLang="en-US" sz="700" dirty="0">
                  <a:latin typeface="07やさしさゴシックボールド" panose="02000600000000000000" pitchFamily="2" charset="-128"/>
                  <a:ea typeface="07やさしさゴシックボールド" panose="02000600000000000000" pitchFamily="2" charset="-128"/>
                </a:rPr>
                <a:t>土曜ひろば</a:t>
              </a:r>
              <a:endParaRPr kumimoji="1" lang="en-US" altLang="ja-JP" sz="700" dirty="0">
                <a:latin typeface="07やさしさゴシックボールド" panose="02000600000000000000" pitchFamily="2" charset="-128"/>
                <a:ea typeface="07やさしさゴシックボールド" panose="02000600000000000000" pitchFamily="2" charset="-128"/>
              </a:endParaRPr>
            </a:p>
            <a:p>
              <a:pPr algn="ctr"/>
              <a:r>
                <a:rPr kumimoji="1" lang="ja-JP" altLang="en-US" sz="700" dirty="0">
                  <a:latin typeface="07やさしさゴシックボールド" panose="02000600000000000000" pitchFamily="2" charset="-128"/>
                  <a:ea typeface="07やさしさゴシックボールド" panose="02000600000000000000" pitchFamily="2" charset="-128"/>
                </a:rPr>
                <a:t>あります</a:t>
              </a:r>
            </a:p>
          </p:txBody>
        </p:sp>
      </p:grpSp>
      <p:sp>
        <p:nvSpPr>
          <p:cNvPr id="2268" name="テキスト ボックス 2267">
            <a:extLst>
              <a:ext uri="{FF2B5EF4-FFF2-40B4-BE49-F238E27FC236}">
                <a16:creationId xmlns:a16="http://schemas.microsoft.com/office/drawing/2014/main" id="{5CDF9076-4AF6-860D-81B3-F5842B2EC542}"/>
              </a:ext>
            </a:extLst>
          </p:cNvPr>
          <p:cNvSpPr txBox="1"/>
          <p:nvPr/>
        </p:nvSpPr>
        <p:spPr>
          <a:xfrm>
            <a:off x="3703463" y="8435279"/>
            <a:ext cx="3308709" cy="1161857"/>
          </a:xfrm>
          <a:prstGeom prst="rect">
            <a:avLst/>
          </a:prstGeom>
          <a:noFill/>
          <a:ln>
            <a:noFill/>
          </a:ln>
          <a:effectLst/>
        </p:spPr>
        <p:txBody>
          <a:bodyPr wrap="square" rtlCol="0">
            <a:spAutoFit/>
          </a:bodyPr>
          <a:lstStyle/>
          <a:p>
            <a:pPr>
              <a:spcAft>
                <a:spcPts val="600"/>
              </a:spcAft>
            </a:pPr>
            <a:r>
              <a:rPr kumimoji="1" lang="ja-JP" altLang="en-US" sz="1050" b="1" dirty="0">
                <a:latin typeface="HG丸ｺﾞｼｯｸM-PRO" panose="020F0600000000000000" pitchFamily="50" charset="-128"/>
                <a:ea typeface="HG丸ｺﾞｼｯｸM-PRO" panose="020F0600000000000000" pitchFamily="50" charset="-128"/>
              </a:rPr>
              <a:t>会員加入および寄付へのご協力のお願い</a:t>
            </a:r>
          </a:p>
          <a:p>
            <a:r>
              <a:rPr kumimoji="1" lang="ja-JP" altLang="en-US" sz="800" dirty="0">
                <a:latin typeface="HG丸ｺﾞｼｯｸM-PRO" panose="020F0600000000000000" pitchFamily="50" charset="-128"/>
                <a:ea typeface="HG丸ｺﾞｼｯｸM-PRO" panose="020F0600000000000000" pitchFamily="50" charset="-128"/>
              </a:rPr>
              <a:t>シュシュは</a:t>
            </a:r>
            <a:r>
              <a:rPr kumimoji="1" lang="en-US" altLang="ja-JP" sz="800" dirty="0">
                <a:latin typeface="HG丸ｺﾞｼｯｸM-PRO" panose="020F0600000000000000" pitchFamily="50" charset="-128"/>
                <a:ea typeface="HG丸ｺﾞｼｯｸM-PRO" panose="020F0600000000000000" pitchFamily="50" charset="-128"/>
              </a:rPr>
              <a:t>NPO</a:t>
            </a:r>
            <a:r>
              <a:rPr kumimoji="1" lang="ja-JP" altLang="en-US" sz="800" dirty="0">
                <a:latin typeface="HG丸ｺﾞｼｯｸM-PRO" panose="020F0600000000000000" pitchFamily="50" charset="-128"/>
                <a:ea typeface="HG丸ｺﾞｼｯｸM-PRO" panose="020F0600000000000000" pitchFamily="50" charset="-128"/>
              </a:rPr>
              <a:t>法人として、活動にご賛同くださる方より、</a:t>
            </a:r>
            <a:endParaRPr kumimoji="1" lang="en-US" altLang="ja-JP" sz="800" dirty="0">
              <a:latin typeface="HG丸ｺﾞｼｯｸM-PRO" panose="020F0600000000000000" pitchFamily="50" charset="-128"/>
              <a:ea typeface="HG丸ｺﾞｼｯｸM-PRO" panose="020F0600000000000000" pitchFamily="50" charset="-128"/>
            </a:endParaRPr>
          </a:p>
          <a:p>
            <a:r>
              <a:rPr kumimoji="1" lang="ja-JP" altLang="en-US" sz="800" dirty="0">
                <a:latin typeface="HG丸ｺﾞｼｯｸM-PRO" panose="020F0600000000000000" pitchFamily="50" charset="-128"/>
                <a:ea typeface="HG丸ｺﾞｼｯｸM-PRO" panose="020F0600000000000000" pitchFamily="50" charset="-128"/>
              </a:rPr>
              <a:t>会費・寄付をいただき事業を運営をしております。</a:t>
            </a:r>
            <a:endParaRPr kumimoji="1" lang="en-US" altLang="ja-JP" sz="800" dirty="0">
              <a:latin typeface="HG丸ｺﾞｼｯｸM-PRO" panose="020F0600000000000000" pitchFamily="50" charset="-128"/>
              <a:ea typeface="HG丸ｺﾞｼｯｸM-PRO" panose="020F0600000000000000" pitchFamily="50" charset="-128"/>
            </a:endParaRPr>
          </a:p>
          <a:p>
            <a:r>
              <a:rPr kumimoji="1" lang="ja-JP" altLang="en-US" sz="800" dirty="0">
                <a:latin typeface="HG丸ｺﾞｼｯｸM-PRO" panose="020F0600000000000000" pitchFamily="50" charset="-128"/>
                <a:ea typeface="HG丸ｺﾞｼｯｸM-PRO" panose="020F0600000000000000" pitchFamily="50" charset="-128"/>
              </a:rPr>
              <a:t>皆様の会員加入や寄付が今後の活動につながる為、ご協力</a:t>
            </a:r>
            <a:endParaRPr kumimoji="1" lang="en-US" altLang="ja-JP" sz="800" dirty="0">
              <a:latin typeface="HG丸ｺﾞｼｯｸM-PRO" panose="020F0600000000000000" pitchFamily="50" charset="-128"/>
              <a:ea typeface="HG丸ｺﾞｼｯｸM-PRO" panose="020F0600000000000000" pitchFamily="50" charset="-128"/>
            </a:endParaRPr>
          </a:p>
          <a:p>
            <a:r>
              <a:rPr kumimoji="1" lang="ja-JP" altLang="en-US" sz="800" dirty="0">
                <a:latin typeface="HG丸ｺﾞｼｯｸM-PRO" panose="020F0600000000000000" pitchFamily="50" charset="-128"/>
                <a:ea typeface="HG丸ｺﾞｼｯｸM-PRO" panose="020F0600000000000000" pitchFamily="50" charset="-128"/>
              </a:rPr>
              <a:t>いただける方を募集中です。よろしくお願いいたします。</a:t>
            </a:r>
            <a:endParaRPr kumimoji="1" lang="en-US" altLang="ja-JP" sz="800" dirty="0">
              <a:latin typeface="HG丸ｺﾞｼｯｸM-PRO" panose="020F0600000000000000" pitchFamily="50" charset="-128"/>
              <a:ea typeface="HG丸ｺﾞｼｯｸM-PRO" panose="020F0600000000000000" pitchFamily="50" charset="-128"/>
            </a:endParaRPr>
          </a:p>
          <a:p>
            <a:endParaRPr kumimoji="1" lang="en-US" altLang="ja-JP" sz="400" dirty="0">
              <a:latin typeface="HG丸ｺﾞｼｯｸM-PRO" panose="020F0600000000000000" pitchFamily="50" charset="-128"/>
              <a:ea typeface="HG丸ｺﾞｼｯｸM-PRO" panose="020F0600000000000000" pitchFamily="50" charset="-128"/>
            </a:endParaRPr>
          </a:p>
          <a:p>
            <a:r>
              <a:rPr kumimoji="1" lang="ja-JP" altLang="en-US" sz="900" b="1" dirty="0">
                <a:latin typeface="HG丸ｺﾞｼｯｸM-PRO" panose="020F0600000000000000" pitchFamily="50" charset="-128"/>
                <a:ea typeface="HG丸ｺﾞｼｯｸM-PRO" panose="020F0600000000000000" pitchFamily="50" charset="-128"/>
              </a:rPr>
              <a:t>令和６年度は 会費</a:t>
            </a:r>
            <a:r>
              <a:rPr kumimoji="1" lang="en-US" altLang="ja-JP" sz="900" b="1" dirty="0">
                <a:latin typeface="HG丸ｺﾞｼｯｸM-PRO" panose="020F0600000000000000" pitchFamily="50" charset="-128"/>
                <a:ea typeface="HG丸ｺﾞｼｯｸM-PRO" panose="020F0600000000000000" pitchFamily="50" charset="-128"/>
              </a:rPr>
              <a:t>243000</a:t>
            </a:r>
            <a:r>
              <a:rPr kumimoji="1" lang="ja-JP" altLang="en-US" sz="900" b="1" dirty="0">
                <a:latin typeface="HG丸ｺﾞｼｯｸM-PRO" panose="020F0600000000000000" pitchFamily="50" charset="-128"/>
                <a:ea typeface="HG丸ｺﾞｼｯｸM-PRO" panose="020F0600000000000000" pitchFamily="50" charset="-128"/>
              </a:rPr>
              <a:t>円・寄付</a:t>
            </a:r>
            <a:r>
              <a:rPr kumimoji="1" lang="en-US" altLang="ja-JP" sz="900" b="1" dirty="0">
                <a:latin typeface="HG丸ｺﾞｼｯｸM-PRO" panose="020F0600000000000000" pitchFamily="50" charset="-128"/>
                <a:ea typeface="HG丸ｺﾞｼｯｸM-PRO" panose="020F0600000000000000" pitchFamily="50" charset="-128"/>
              </a:rPr>
              <a:t>1,712</a:t>
            </a:r>
            <a:r>
              <a:rPr kumimoji="1" lang="ja-JP" altLang="en-US" sz="900" b="1" dirty="0">
                <a:latin typeface="HG丸ｺﾞｼｯｸM-PRO" panose="020F0600000000000000" pitchFamily="50" charset="-128"/>
                <a:ea typeface="HG丸ｺﾞｼｯｸM-PRO" panose="020F0600000000000000" pitchFamily="50" charset="-128"/>
              </a:rPr>
              <a:t>円でした</a:t>
            </a:r>
            <a:endParaRPr kumimoji="1" lang="en-US" altLang="ja-JP" sz="900" b="1" dirty="0">
              <a:latin typeface="HG丸ｺﾞｼｯｸM-PRO" panose="020F0600000000000000" pitchFamily="50" charset="-128"/>
              <a:ea typeface="HG丸ｺﾞｼｯｸM-PRO" panose="020F0600000000000000" pitchFamily="50" charset="-128"/>
            </a:endParaRPr>
          </a:p>
          <a:p>
            <a:r>
              <a:rPr kumimoji="1" lang="ja-JP" altLang="en-US" sz="900" b="1" dirty="0">
                <a:latin typeface="HG丸ｺﾞｼｯｸM-PRO" panose="020F0600000000000000" pitchFamily="50" charset="-128"/>
                <a:ea typeface="HG丸ｺﾞｼｯｸM-PRO" panose="020F0600000000000000" pitchFamily="50" charset="-128"/>
              </a:rPr>
              <a:t>集まったお金は大切に使わせていただきます</a:t>
            </a:r>
          </a:p>
        </p:txBody>
      </p:sp>
      <p:sp>
        <p:nvSpPr>
          <p:cNvPr id="60" name="正方形/長方形 59">
            <a:extLst>
              <a:ext uri="{FF2B5EF4-FFF2-40B4-BE49-F238E27FC236}">
                <a16:creationId xmlns:a16="http://schemas.microsoft.com/office/drawing/2014/main" id="{915D0635-B4FB-4D35-A329-88335C209900}"/>
              </a:ext>
            </a:extLst>
          </p:cNvPr>
          <p:cNvSpPr/>
          <p:nvPr/>
        </p:nvSpPr>
        <p:spPr bwMode="gray">
          <a:xfrm rot="297404">
            <a:off x="6527751" y="8535432"/>
            <a:ext cx="809111" cy="26689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 dirty="0">
                <a:solidFill>
                  <a:schemeClr val="tx1"/>
                </a:solidFill>
                <a:latin typeface="07やさしさゴシックボールド" panose="02000600000000000000" pitchFamily="2" charset="-128"/>
                <a:ea typeface="07やさしさゴシックボールド" panose="02000600000000000000" pitchFamily="2" charset="-128"/>
              </a:rPr>
              <a:t>ご協力よろしく</a:t>
            </a:r>
            <a:endParaRPr kumimoji="1" lang="en-US" altLang="ja-JP" sz="600" dirty="0">
              <a:solidFill>
                <a:schemeClr val="tx1"/>
              </a:solidFill>
              <a:latin typeface="07やさしさゴシックボールド" panose="02000600000000000000" pitchFamily="2" charset="-128"/>
              <a:ea typeface="07やさしさゴシックボールド" panose="02000600000000000000" pitchFamily="2" charset="-128"/>
            </a:endParaRPr>
          </a:p>
          <a:p>
            <a:pPr algn="ctr"/>
            <a:r>
              <a:rPr kumimoji="1" lang="ja-JP" altLang="en-US" sz="600" dirty="0">
                <a:solidFill>
                  <a:schemeClr val="tx1"/>
                </a:solidFill>
                <a:latin typeface="07やさしさゴシックボールド" panose="02000600000000000000" pitchFamily="2" charset="-128"/>
                <a:ea typeface="07やさしさゴシックボールド" panose="02000600000000000000" pitchFamily="2" charset="-128"/>
              </a:rPr>
              <a:t>おねがいします</a:t>
            </a:r>
          </a:p>
        </p:txBody>
      </p:sp>
    </p:spTree>
    <p:extLst>
      <p:ext uri="{BB962C8B-B14F-4D97-AF65-F5344CB8AC3E}">
        <p14:creationId xmlns:p14="http://schemas.microsoft.com/office/powerpoint/2010/main" val="322833545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14843</TotalTime>
  <Words>1911</Words>
  <Application>Microsoft Office PowerPoint</Application>
  <PresentationFormat>ユーザー設定</PresentationFormat>
  <Paragraphs>405</Paragraphs>
  <Slides>2</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vt:i4>
      </vt:variant>
    </vt:vector>
  </HeadingPairs>
  <TitlesOfParts>
    <vt:vector size="12" baseType="lpstr">
      <vt:lpstr>07やさしさゴシックボールド</vt:lpstr>
      <vt:lpstr>BIZ UDゴシック</vt:lpstr>
      <vt:lpstr>HGS創英ﾌﾟﾚｾﾞﾝｽEB</vt:lpstr>
      <vt:lpstr>HG丸ｺﾞｼｯｸM-PRO</vt:lpstr>
      <vt:lpstr>游ゴシック</vt:lpstr>
      <vt:lpstr>Arial</vt:lpstr>
      <vt:lpstr>Calibri</vt:lpstr>
      <vt:lpstr>Calibri Light</vt:lpstr>
      <vt:lpstr>Helvetica</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シュシュ通信</dc:title>
  <dc:creator>chou chou</dc:creator>
  <cp:lastModifiedBy>chou chou</cp:lastModifiedBy>
  <cp:revision>233</cp:revision>
  <cp:lastPrinted>2025-06-03T07:33:21Z</cp:lastPrinted>
  <dcterms:created xsi:type="dcterms:W3CDTF">2022-08-30T09:11:07Z</dcterms:created>
  <dcterms:modified xsi:type="dcterms:W3CDTF">2025-06-03T07:37:21Z</dcterms:modified>
</cp:coreProperties>
</file>